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4v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3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E273-9AAF-6940-A73D-E91865D7EEC4}" type="datetimeFigureOut">
              <a:rPr lang="en-US" smtClean="0"/>
              <a:t>8/8/14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9BBA-9EE4-6A48-A9AC-3E521C5CB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94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E273-9AAF-6940-A73D-E91865D7EEC4}" type="datetimeFigureOut">
              <a:rPr lang="en-US" smtClean="0"/>
              <a:t>8/8/14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9BBA-9EE4-6A48-A9AC-3E521C5CB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32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E273-9AAF-6940-A73D-E91865D7EEC4}" type="datetimeFigureOut">
              <a:rPr lang="en-US" smtClean="0"/>
              <a:t>8/8/14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9BBA-9EE4-6A48-A9AC-3E521C5CB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53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E273-9AAF-6940-A73D-E91865D7EEC4}" type="datetimeFigureOut">
              <a:rPr lang="en-US" smtClean="0"/>
              <a:t>8/8/14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9BBA-9EE4-6A48-A9AC-3E521C5CB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03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E273-9AAF-6940-A73D-E91865D7EEC4}" type="datetimeFigureOut">
              <a:rPr lang="en-US" smtClean="0"/>
              <a:t>8/8/14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9BBA-9EE4-6A48-A9AC-3E521C5CB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105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E273-9AAF-6940-A73D-E91865D7EEC4}" type="datetimeFigureOut">
              <a:rPr lang="en-US" smtClean="0"/>
              <a:t>8/8/14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9BBA-9EE4-6A48-A9AC-3E521C5CB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54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E273-9AAF-6940-A73D-E91865D7EEC4}" type="datetimeFigureOut">
              <a:rPr lang="en-US" smtClean="0"/>
              <a:t>8/8/14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9BBA-9EE4-6A48-A9AC-3E521C5CB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84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E273-9AAF-6940-A73D-E91865D7EEC4}" type="datetimeFigureOut">
              <a:rPr lang="en-US" smtClean="0"/>
              <a:t>8/8/14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9BBA-9EE4-6A48-A9AC-3E521C5CB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45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E273-9AAF-6940-A73D-E91865D7EEC4}" type="datetimeFigureOut">
              <a:rPr lang="en-US" smtClean="0"/>
              <a:t>8/8/14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9BBA-9EE4-6A48-A9AC-3E521C5CB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65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E273-9AAF-6940-A73D-E91865D7EEC4}" type="datetimeFigureOut">
              <a:rPr lang="en-US" smtClean="0"/>
              <a:t>8/8/14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9BBA-9EE4-6A48-A9AC-3E521C5CB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45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E273-9AAF-6940-A73D-E91865D7EEC4}" type="datetimeFigureOut">
              <a:rPr lang="en-US" smtClean="0"/>
              <a:t>8/8/14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9BBA-9EE4-6A48-A9AC-3E521C5CB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76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9E273-9AAF-6940-A73D-E91865D7EEC4}" type="datetimeFigureOut">
              <a:rPr lang="en-US" smtClean="0"/>
              <a:t>8/8/14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E9BBA-9EE4-6A48-A9AC-3E521C5CB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7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American Typewriter"/>
                <a:cs typeface="American Typewriter"/>
              </a:rPr>
              <a:t>Human Connection:</a:t>
            </a:r>
            <a:endParaRPr lang="en-US" dirty="0">
              <a:latin typeface="American Typewriter"/>
              <a:cs typeface="American Typewriter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311982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merican Typewriter"/>
                <a:cs typeface="American Typewriter"/>
              </a:rPr>
              <a:t>Connect with a Soldier of the First Great War.</a:t>
            </a:r>
            <a:endParaRPr lang="en-US" dirty="0">
              <a:solidFill>
                <a:schemeClr val="tx1"/>
              </a:solidFill>
              <a:latin typeface="American Typewriter"/>
              <a:cs typeface="American Typewriter"/>
            </a:endParaRPr>
          </a:p>
        </p:txBody>
      </p:sp>
      <p:pic>
        <p:nvPicPr>
          <p:cNvPr id="4" name="Picture 3" descr="Screen Shot 2014-08-06 at 5.12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76740"/>
            <a:ext cx="9143999" cy="248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70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merican Typewriter"/>
                <a:cs typeface="American Typewriter"/>
              </a:rPr>
              <a:t>Private R. E. Weiler</a:t>
            </a:r>
            <a:endParaRPr lang="en-US" dirty="0">
              <a:latin typeface="American Typewriter"/>
              <a:cs typeface="American Typewriter"/>
            </a:endParaRPr>
          </a:p>
        </p:txBody>
      </p:sp>
      <p:pic>
        <p:nvPicPr>
          <p:cNvPr id="4" name="RWHeadstone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454991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dirty="0" smtClean="0"/>
              <a:t>Find Your Soldier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550796"/>
            <a:ext cx="8509000" cy="1968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1428" y="2879692"/>
            <a:ext cx="301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390" y="2997197"/>
            <a:ext cx="1828800" cy="952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09935" y="2879692"/>
            <a:ext cx="388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841" y="2801268"/>
            <a:ext cx="2195241" cy="394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62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Cheers to you! Tell us about </a:t>
            </a:r>
            <a:r>
              <a:rPr lang="en-US" smtClean="0"/>
              <a:t>your soldier! </a:t>
            </a:r>
            <a:endParaRPr lang="en-US" dirty="0"/>
          </a:p>
        </p:txBody>
      </p:sp>
      <p:pic>
        <p:nvPicPr>
          <p:cNvPr id="4" name="Content Placeholder 3" descr="IMG_009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31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0926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34</Words>
  <Application>Microsoft Macintosh PowerPoint</Application>
  <PresentationFormat>On-screen Show (4:3)</PresentationFormat>
  <Paragraphs>7</Paragraphs>
  <Slides>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Human Connection:</vt:lpstr>
      <vt:lpstr>Private R. E. Weiler</vt:lpstr>
      <vt:lpstr>Find Your Soldier</vt:lpstr>
      <vt:lpstr>Cheers to you! Tell us about your soldier!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Connection:</dc:title>
  <dc:creator>Jared</dc:creator>
  <cp:lastModifiedBy>Jared</cp:lastModifiedBy>
  <cp:revision>6</cp:revision>
  <dcterms:created xsi:type="dcterms:W3CDTF">2014-08-06T21:08:49Z</dcterms:created>
  <dcterms:modified xsi:type="dcterms:W3CDTF">2014-08-08T12:11:46Z</dcterms:modified>
</cp:coreProperties>
</file>