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48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F0C268-82BF-3F43-910B-F72A4A13E29C}"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2671-85EC-4346-9306-71E01D5B0318}" type="slidenum">
              <a:rPr lang="en-US" smtClean="0"/>
              <a:t>‹#›</a:t>
            </a:fld>
            <a:endParaRPr lang="en-US"/>
          </a:p>
        </p:txBody>
      </p:sp>
    </p:spTree>
    <p:extLst>
      <p:ext uri="{BB962C8B-B14F-4D97-AF65-F5344CB8AC3E}">
        <p14:creationId xmlns:p14="http://schemas.microsoft.com/office/powerpoint/2010/main" val="32611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0C268-82BF-3F43-910B-F72A4A13E29C}"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2671-85EC-4346-9306-71E01D5B0318}" type="slidenum">
              <a:rPr lang="en-US" smtClean="0"/>
              <a:t>‹#›</a:t>
            </a:fld>
            <a:endParaRPr lang="en-US"/>
          </a:p>
        </p:txBody>
      </p:sp>
    </p:spTree>
    <p:extLst>
      <p:ext uri="{BB962C8B-B14F-4D97-AF65-F5344CB8AC3E}">
        <p14:creationId xmlns:p14="http://schemas.microsoft.com/office/powerpoint/2010/main" val="365413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0C268-82BF-3F43-910B-F72A4A13E29C}"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2671-85EC-4346-9306-71E01D5B0318}" type="slidenum">
              <a:rPr lang="en-US" smtClean="0"/>
              <a:t>‹#›</a:t>
            </a:fld>
            <a:endParaRPr lang="en-US"/>
          </a:p>
        </p:txBody>
      </p:sp>
    </p:spTree>
    <p:extLst>
      <p:ext uri="{BB962C8B-B14F-4D97-AF65-F5344CB8AC3E}">
        <p14:creationId xmlns:p14="http://schemas.microsoft.com/office/powerpoint/2010/main" val="34154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0C268-82BF-3F43-910B-F72A4A13E29C}"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2671-85EC-4346-9306-71E01D5B0318}" type="slidenum">
              <a:rPr lang="en-US" smtClean="0"/>
              <a:t>‹#›</a:t>
            </a:fld>
            <a:endParaRPr lang="en-US"/>
          </a:p>
        </p:txBody>
      </p:sp>
    </p:spTree>
    <p:extLst>
      <p:ext uri="{BB962C8B-B14F-4D97-AF65-F5344CB8AC3E}">
        <p14:creationId xmlns:p14="http://schemas.microsoft.com/office/powerpoint/2010/main" val="210511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0C268-82BF-3F43-910B-F72A4A13E29C}" type="datetimeFigureOut">
              <a:rPr lang="en-US" smtClean="0"/>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22671-85EC-4346-9306-71E01D5B0318}" type="slidenum">
              <a:rPr lang="en-US" smtClean="0"/>
              <a:t>‹#›</a:t>
            </a:fld>
            <a:endParaRPr lang="en-US"/>
          </a:p>
        </p:txBody>
      </p:sp>
    </p:spTree>
    <p:extLst>
      <p:ext uri="{BB962C8B-B14F-4D97-AF65-F5344CB8AC3E}">
        <p14:creationId xmlns:p14="http://schemas.microsoft.com/office/powerpoint/2010/main" val="2281224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F0C268-82BF-3F43-910B-F72A4A13E29C}" type="datetimeFigureOut">
              <a:rPr lang="en-US" smtClean="0"/>
              <a:t>3/3/15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22671-85EC-4346-9306-71E01D5B0318}" type="slidenum">
              <a:rPr lang="en-US" smtClean="0"/>
              <a:t>‹#›</a:t>
            </a:fld>
            <a:endParaRPr lang="en-US"/>
          </a:p>
        </p:txBody>
      </p:sp>
    </p:spTree>
    <p:extLst>
      <p:ext uri="{BB962C8B-B14F-4D97-AF65-F5344CB8AC3E}">
        <p14:creationId xmlns:p14="http://schemas.microsoft.com/office/powerpoint/2010/main" val="139276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F0C268-82BF-3F43-910B-F72A4A13E29C}" type="datetimeFigureOut">
              <a:rPr lang="en-US" smtClean="0"/>
              <a:t>3/3/15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22671-85EC-4346-9306-71E01D5B0318}" type="slidenum">
              <a:rPr lang="en-US" smtClean="0"/>
              <a:t>‹#›</a:t>
            </a:fld>
            <a:endParaRPr lang="en-US"/>
          </a:p>
        </p:txBody>
      </p:sp>
    </p:spTree>
    <p:extLst>
      <p:ext uri="{BB962C8B-B14F-4D97-AF65-F5344CB8AC3E}">
        <p14:creationId xmlns:p14="http://schemas.microsoft.com/office/powerpoint/2010/main" val="42050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F0C268-82BF-3F43-910B-F72A4A13E29C}" type="datetimeFigureOut">
              <a:rPr lang="en-US" smtClean="0"/>
              <a:t>3/3/15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22671-85EC-4346-9306-71E01D5B0318}" type="slidenum">
              <a:rPr lang="en-US" smtClean="0"/>
              <a:t>‹#›</a:t>
            </a:fld>
            <a:endParaRPr lang="en-US"/>
          </a:p>
        </p:txBody>
      </p:sp>
    </p:spTree>
    <p:extLst>
      <p:ext uri="{BB962C8B-B14F-4D97-AF65-F5344CB8AC3E}">
        <p14:creationId xmlns:p14="http://schemas.microsoft.com/office/powerpoint/2010/main" val="189590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0C268-82BF-3F43-910B-F72A4A13E29C}" type="datetimeFigureOut">
              <a:rPr lang="en-US" smtClean="0"/>
              <a:t>3/3/15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22671-85EC-4346-9306-71E01D5B0318}" type="slidenum">
              <a:rPr lang="en-US" smtClean="0"/>
              <a:t>‹#›</a:t>
            </a:fld>
            <a:endParaRPr lang="en-US"/>
          </a:p>
        </p:txBody>
      </p:sp>
    </p:spTree>
    <p:extLst>
      <p:ext uri="{BB962C8B-B14F-4D97-AF65-F5344CB8AC3E}">
        <p14:creationId xmlns:p14="http://schemas.microsoft.com/office/powerpoint/2010/main" val="107954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0C268-82BF-3F43-910B-F72A4A13E29C}" type="datetimeFigureOut">
              <a:rPr lang="en-US" smtClean="0"/>
              <a:t>3/3/15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22671-85EC-4346-9306-71E01D5B0318}" type="slidenum">
              <a:rPr lang="en-US" smtClean="0"/>
              <a:t>‹#›</a:t>
            </a:fld>
            <a:endParaRPr lang="en-US"/>
          </a:p>
        </p:txBody>
      </p:sp>
    </p:spTree>
    <p:extLst>
      <p:ext uri="{BB962C8B-B14F-4D97-AF65-F5344CB8AC3E}">
        <p14:creationId xmlns:p14="http://schemas.microsoft.com/office/powerpoint/2010/main" val="123252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0C268-82BF-3F43-910B-F72A4A13E29C}" type="datetimeFigureOut">
              <a:rPr lang="en-US" smtClean="0"/>
              <a:t>3/3/15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22671-85EC-4346-9306-71E01D5B0318}" type="slidenum">
              <a:rPr lang="en-US" smtClean="0"/>
              <a:t>‹#›</a:t>
            </a:fld>
            <a:endParaRPr lang="en-US"/>
          </a:p>
        </p:txBody>
      </p:sp>
    </p:spTree>
    <p:extLst>
      <p:ext uri="{BB962C8B-B14F-4D97-AF65-F5344CB8AC3E}">
        <p14:creationId xmlns:p14="http://schemas.microsoft.com/office/powerpoint/2010/main" val="22230998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0C268-82BF-3F43-910B-F72A4A13E29C}" type="datetimeFigureOut">
              <a:rPr lang="en-US" smtClean="0"/>
              <a:t>3/3/15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22671-85EC-4346-9306-71E01D5B0318}" type="slidenum">
              <a:rPr lang="en-US" smtClean="0"/>
              <a:t>‹#›</a:t>
            </a:fld>
            <a:endParaRPr lang="en-US"/>
          </a:p>
        </p:txBody>
      </p:sp>
    </p:spTree>
    <p:extLst>
      <p:ext uri="{BB962C8B-B14F-4D97-AF65-F5344CB8AC3E}">
        <p14:creationId xmlns:p14="http://schemas.microsoft.com/office/powerpoint/2010/main" val="134432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a:t>: “A Belgian Man Killed by the Germans” – a drawing in a 1916 French magazine.  Source:  Lisa Pennington</a:t>
            </a:r>
            <a:r>
              <a:rPr lang="en-US" sz="1800" dirty="0" smtClean="0">
                <a:effectLst/>
              </a:rPr>
              <a:t> </a:t>
            </a:r>
            <a:endParaRPr lang="en-US" sz="1800" dirty="0"/>
          </a:p>
        </p:txBody>
      </p:sp>
      <p:pic>
        <p:nvPicPr>
          <p:cNvPr id="4" name="Content Placeholder 3" descr="Fig 7_BelgianManKilled.jpg"/>
          <p:cNvPicPr>
            <a:picLocks noGrp="1" noChangeAspect="1"/>
          </p:cNvPicPr>
          <p:nvPr>
            <p:ph idx="1"/>
          </p:nvPr>
        </p:nvPicPr>
        <p:blipFill>
          <a:blip r:embed="rId2">
            <a:extLst>
              <a:ext uri="{28A0092B-C50C-407E-A947-70E740481C1C}">
                <a14:useLocalDpi xmlns:a14="http://schemas.microsoft.com/office/drawing/2010/main" val="0"/>
              </a:ext>
            </a:extLst>
          </a:blip>
          <a:srcRect l="-67655" r="-67655"/>
          <a:stretch>
            <a:fillRect/>
          </a:stretch>
        </p:blipFill>
        <p:spPr/>
      </p:pic>
    </p:spTree>
    <p:extLst>
      <p:ext uri="{BB962C8B-B14F-4D97-AF65-F5344CB8AC3E}">
        <p14:creationId xmlns:p14="http://schemas.microsoft.com/office/powerpoint/2010/main" val="237184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a:t>An American World War I poster. James Montgomery Flagg, “Wake Up, America!” World War I Propaganda Posters,  LEARN NC.  2009.  Web. July 29, 2014  http://</a:t>
            </a:r>
            <a:r>
              <a:rPr lang="en-US" sz="1600" b="1" dirty="0" err="1"/>
              <a:t>www.learnnc.org</a:t>
            </a:r>
            <a:r>
              <a:rPr lang="en-US" sz="1600" b="1" dirty="0"/>
              <a:t>/</a:t>
            </a:r>
            <a:r>
              <a:rPr lang="en-US" sz="1600" b="1" dirty="0" err="1"/>
              <a:t>lp</a:t>
            </a:r>
            <a:r>
              <a:rPr lang="en-US" sz="1600" b="1" dirty="0"/>
              <a:t>/editions/ww1posters/</a:t>
            </a:r>
            <a:r>
              <a:rPr lang="en-US" sz="1600" dirty="0" smtClean="0">
                <a:effectLst/>
              </a:rPr>
              <a:t> </a:t>
            </a:r>
            <a:endParaRPr lang="en-US" sz="1600" dirty="0"/>
          </a:p>
        </p:txBody>
      </p:sp>
      <p:pic>
        <p:nvPicPr>
          <p:cNvPr id="4" name="Content Placeholder 3" descr="Fig 8_AmerWWIPoster.jpg"/>
          <p:cNvPicPr>
            <a:picLocks noGrp="1" noChangeAspect="1"/>
          </p:cNvPicPr>
          <p:nvPr>
            <p:ph idx="1"/>
          </p:nvPr>
        </p:nvPicPr>
        <p:blipFill>
          <a:blip r:embed="rId2">
            <a:extLst>
              <a:ext uri="{28A0092B-C50C-407E-A947-70E740481C1C}">
                <a14:useLocalDpi xmlns:a14="http://schemas.microsoft.com/office/drawing/2010/main" val="0"/>
              </a:ext>
            </a:extLst>
          </a:blip>
          <a:srcRect l="-86510" r="-86510"/>
          <a:stretch>
            <a:fillRect/>
          </a:stretch>
        </p:blipFill>
        <p:spPr/>
      </p:pic>
    </p:spTree>
    <p:extLst>
      <p:ext uri="{BB962C8B-B14F-4D97-AF65-F5344CB8AC3E}">
        <p14:creationId xmlns:p14="http://schemas.microsoft.com/office/powerpoint/2010/main" val="133386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b="1" dirty="0"/>
              <a:t>“Last Stand of the ‚Grand </a:t>
            </a:r>
            <a:r>
              <a:rPr lang="en-US" sz="1600" b="1" dirty="0" err="1"/>
              <a:t>Armee</a:t>
            </a:r>
            <a:r>
              <a:rPr lang="en-US" sz="1600" b="1" dirty="0"/>
              <a:t>‘.  Code-word: For the “civilization” against the Barbarians.” Racist mockery – this propaganda poster mocks the French army by stating that the last standing battalion of the French is from Senegal and fighting for the French “civilization” against the German “barbarians.”  “Last Stand of the ‚Grand </a:t>
            </a:r>
            <a:r>
              <a:rPr lang="en-US" sz="1600" b="1" dirty="0" err="1"/>
              <a:t>Armee</a:t>
            </a:r>
            <a:r>
              <a:rPr lang="en-US" sz="1600" b="1" dirty="0"/>
              <a:t>‘,” Spiegel Online. Web.  July 28, 2014  http://</a:t>
            </a:r>
            <a:r>
              <a:rPr lang="en-US" sz="1600" b="1" dirty="0" err="1"/>
              <a:t>www.spiegel.de</a:t>
            </a:r>
            <a:r>
              <a:rPr lang="en-US" sz="1600" b="1" dirty="0"/>
              <a:t>/</a:t>
            </a:r>
            <a:r>
              <a:rPr lang="en-US" sz="1600" b="1" dirty="0" err="1"/>
              <a:t>fotostrecke</a:t>
            </a:r>
            <a:r>
              <a:rPr lang="en-US" sz="1600" b="1" dirty="0"/>
              <a:t>/film-und-zeitungspropaganda-im-ersten-weltkrieg-fotostrecke-115930-3.html </a:t>
            </a:r>
            <a:endParaRPr lang="en-US" sz="1600" dirty="0"/>
          </a:p>
        </p:txBody>
      </p:sp>
      <p:pic>
        <p:nvPicPr>
          <p:cNvPr id="4" name="Content Placeholder 3" descr="Fig 11_Racist_GermanPropagandaFrance.jpg"/>
          <p:cNvPicPr>
            <a:picLocks noGrp="1" noChangeAspect="1"/>
          </p:cNvPicPr>
          <p:nvPr>
            <p:ph idx="1"/>
          </p:nvPr>
        </p:nvPicPr>
        <p:blipFill>
          <a:blip r:embed="rId2">
            <a:extLst>
              <a:ext uri="{28A0092B-C50C-407E-A947-70E740481C1C}">
                <a14:useLocalDpi xmlns:a14="http://schemas.microsoft.com/office/drawing/2010/main" val="0"/>
              </a:ext>
            </a:extLst>
          </a:blip>
          <a:srcRect l="-60201" r="-60201"/>
          <a:stretch>
            <a:fillRect/>
          </a:stretch>
        </p:blipFill>
        <p:spPr/>
      </p:pic>
    </p:spTree>
    <p:extLst>
      <p:ext uri="{BB962C8B-B14F-4D97-AF65-F5344CB8AC3E}">
        <p14:creationId xmlns:p14="http://schemas.microsoft.com/office/powerpoint/2010/main" val="1517689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179</Words>
  <Application>Microsoft Macintosh PowerPoint</Application>
  <PresentationFormat>On-screen Show (4:3)</PresentationFormat>
  <Paragraphs>3</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 “A Belgian Man Killed by the Germans” – a drawing in a 1916 French magazine.  Source:  Lisa Pennington </vt:lpstr>
      <vt:lpstr>An American World War I poster. James Montgomery Flagg, “Wake Up, America!” World War I Propaganda Posters,  LEARN NC.  2009.  Web. July 29, 2014  http://www.learnnc.org/lp/editions/ww1posters/ </vt:lpstr>
      <vt:lpstr>“Last Stand of the ‚Grand Armee‘.  Code-word: For the “civilization” against the Barbarians.” Racist mockery – this propaganda poster mocks the French army by stating that the last standing battalion of the French is from Senegal and fighting for the French “civilization” against the German “barbarians.”  “Last Stand of the ‚Grand Armee‘,” Spiegel Online. Web.  July 28, 2014  http://www.spiegel.de/fotostrecke/film-und-zeitungspropaganda-im-ersten-weltkrieg-fotostrecke-115930-3.html </vt:lpstr>
    </vt:vector>
  </TitlesOfParts>
  <Company>LEARN 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9, Gallery 1</dc:title>
  <dc:creator>Kimberly  Hirsh</dc:creator>
  <cp:lastModifiedBy>Kimberly Hirsh</cp:lastModifiedBy>
  <cp:revision>2</cp:revision>
  <dcterms:created xsi:type="dcterms:W3CDTF">2015-02-11T17:52:55Z</dcterms:created>
  <dcterms:modified xsi:type="dcterms:W3CDTF">2015-03-03T19:49:06Z</dcterms:modified>
</cp:coreProperties>
</file>