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5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1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2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8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3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9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1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8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0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0EE9C-E204-AF4F-B0AB-D96136C1F44E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AB8E-8B7B-614C-B5D3-624DF19EF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7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Writing a killer Op-Ed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is an Op-Ed?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write an effective Op-Ed?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12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Op-Ed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/>
              <a:t>What </a:t>
            </a:r>
            <a:r>
              <a:rPr lang="en-US" i="1" dirty="0"/>
              <a:t>does this op-ed do to convince</a:t>
            </a:r>
            <a:r>
              <a:rPr lang="en-US" i="1" dirty="0" smtClean="0"/>
              <a:t>?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How </a:t>
            </a:r>
            <a:r>
              <a:rPr lang="en-US" i="1" dirty="0"/>
              <a:t>effective is the argument? 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5747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 Op-Ed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Is </a:t>
            </a:r>
            <a:r>
              <a:rPr lang="en-US" i="1" dirty="0"/>
              <a:t>the argument simple and straightforward?  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Are </a:t>
            </a:r>
            <a:r>
              <a:rPr lang="en-US" i="1" dirty="0"/>
              <a:t>both sides presented</a:t>
            </a:r>
            <a:r>
              <a:rPr lang="en-US" i="1" dirty="0" smtClean="0"/>
              <a:t>?  What are they?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War Times-Review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GUIDING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To what extent should poison gas play a role in warfare’s future? 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How </a:t>
            </a:r>
            <a:r>
              <a:rPr lang="en-US" i="1" dirty="0"/>
              <a:t>effective is gas in warfare?  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How </a:t>
            </a:r>
            <a:r>
              <a:rPr lang="en-US" i="1" dirty="0"/>
              <a:t>moral is it?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7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War Times-Review</a:t>
            </a:r>
            <a:r>
              <a:rPr lang="en-US" b="1" dirty="0" smtClean="0"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34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STRUCTURE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Paragraph 1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Summarize your main argument about gas warfare.  Hook in reader with most convincing statistics and/or stories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Paragraph 2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Compare and contrast other types of warfare with gas.  Which is better/worse, and why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Paragraph 3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 Conclude your argument by restating your main points and offering your opinion of the future of gas warfare.</a:t>
            </a:r>
          </a:p>
        </p:txBody>
      </p:sp>
    </p:spTree>
    <p:extLst>
      <p:ext uri="{BB962C8B-B14F-4D97-AF65-F5344CB8AC3E}">
        <p14:creationId xmlns:p14="http://schemas.microsoft.com/office/powerpoint/2010/main" val="330399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168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Writing a killer Op-Ed</vt:lpstr>
      <vt:lpstr>Sample Op-Ed</vt:lpstr>
      <vt:lpstr>Sample Op-Ed</vt:lpstr>
      <vt:lpstr>The War Times-Review </vt:lpstr>
      <vt:lpstr>The War Times-Review </vt:lpstr>
    </vt:vector>
  </TitlesOfParts>
  <Company>Charlottesville City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killer Op-Ed</dc:title>
  <dc:creator>user</dc:creator>
  <cp:lastModifiedBy>user</cp:lastModifiedBy>
  <cp:revision>3</cp:revision>
  <dcterms:created xsi:type="dcterms:W3CDTF">2014-10-29T02:39:19Z</dcterms:created>
  <dcterms:modified xsi:type="dcterms:W3CDTF">2014-10-29T03:14:21Z</dcterms:modified>
</cp:coreProperties>
</file>