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09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4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1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06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87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9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7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49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0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49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95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0DC4B-42C3-7841-8D1D-0FBD2CF5E4A3}" type="datetimeFigureOut">
              <a:rPr lang="en-US" smtClean="0"/>
              <a:t>10/28/14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49AE1-C5D5-9A4C-9F9C-E5C12CD52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02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DEBATE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Was General Pershing’s embrace of </a:t>
            </a:r>
            <a:r>
              <a:rPr lang="en-US" b="1" u="sng" dirty="0"/>
              <a:t>open warfare</a:t>
            </a:r>
            <a:r>
              <a:rPr lang="en-US" b="1" dirty="0"/>
              <a:t> tactics what World War I needed to end the </a:t>
            </a:r>
            <a:r>
              <a:rPr lang="en-US" b="1" u="sng" dirty="0"/>
              <a:t>stalemate</a:t>
            </a:r>
            <a:r>
              <a:rPr lang="en-US" b="1" dirty="0"/>
              <a:t>, or did Pershing’s strategy lead to more U.S. casualties than there needed to be?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21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the debate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What is open warfare?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What is a stalemate?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227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General John J. Pershing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905132"/>
            <a:ext cx="3667106" cy="439479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444532" y="1905132"/>
            <a:ext cx="4572000" cy="4493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200" dirty="0" smtClean="0"/>
              <a:t>early in military </a:t>
            </a:r>
            <a:r>
              <a:rPr lang="en-US" sz="2200" dirty="0"/>
              <a:t>career, </a:t>
            </a:r>
            <a:r>
              <a:rPr lang="en-US" sz="2200" dirty="0" smtClean="0"/>
              <a:t>served </a:t>
            </a:r>
            <a:r>
              <a:rPr lang="en-US" sz="2200" dirty="0"/>
              <a:t>in </a:t>
            </a:r>
            <a:r>
              <a:rPr lang="en-US" sz="2200" dirty="0" smtClean="0"/>
              <a:t>6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</a:t>
            </a:r>
            <a:r>
              <a:rPr lang="en-US" sz="2200" dirty="0"/>
              <a:t>U.S. </a:t>
            </a:r>
            <a:r>
              <a:rPr lang="en-US" sz="2200" dirty="0" smtClean="0"/>
              <a:t>Cavalry, roamed Great </a:t>
            </a:r>
            <a:r>
              <a:rPr lang="en-US" sz="2200" dirty="0"/>
              <a:t>Plains, </a:t>
            </a:r>
            <a:r>
              <a:rPr lang="en-US" sz="2200" dirty="0" smtClean="0"/>
              <a:t>participated in </a:t>
            </a:r>
            <a:r>
              <a:rPr lang="en-US" sz="2200" dirty="0"/>
              <a:t>skirmishes with Indian </a:t>
            </a:r>
            <a:r>
              <a:rPr lang="en-US" sz="2200" dirty="0" smtClean="0"/>
              <a:t>tribes</a:t>
            </a:r>
          </a:p>
          <a:p>
            <a:pPr marL="285750" indent="-285750">
              <a:buFont typeface="Arial"/>
              <a:buChar char="•"/>
            </a:pPr>
            <a:endParaRPr lang="en-US" sz="2200" dirty="0"/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grew </a:t>
            </a:r>
            <a:r>
              <a:rPr lang="en-US" sz="2200" dirty="0"/>
              <a:t>to favor hand-to-hand, rush-forward combat over trench </a:t>
            </a:r>
            <a:r>
              <a:rPr lang="en-US" sz="2200" dirty="0" smtClean="0"/>
              <a:t>warfare</a:t>
            </a:r>
          </a:p>
          <a:p>
            <a:pPr marL="285750" indent="-285750">
              <a:buFont typeface="Arial"/>
              <a:buChar char="•"/>
            </a:pPr>
            <a:endParaRPr lang="en-US" sz="2200" dirty="0"/>
          </a:p>
          <a:p>
            <a:pPr marL="285750" indent="-285750">
              <a:buFont typeface="Arial"/>
              <a:buChar char="•"/>
            </a:pPr>
            <a:r>
              <a:rPr lang="en-US" sz="2200" dirty="0" smtClean="0"/>
              <a:t>Fighting </a:t>
            </a:r>
            <a:r>
              <a:rPr lang="en-US" sz="2200" dirty="0"/>
              <a:t>in </a:t>
            </a:r>
            <a:r>
              <a:rPr lang="en-US" sz="2200" dirty="0" smtClean="0"/>
              <a:t>trenches caused </a:t>
            </a:r>
            <a:r>
              <a:rPr lang="en-US" sz="2200" dirty="0"/>
              <a:t>soldiers to rely too heavily on machine guns, </a:t>
            </a:r>
            <a:r>
              <a:rPr lang="en-US" sz="2200" dirty="0" smtClean="0"/>
              <a:t>grenades</a:t>
            </a:r>
            <a:r>
              <a:rPr lang="en-US" sz="2200" dirty="0"/>
              <a:t>, and artillery, which weakened </a:t>
            </a:r>
            <a:r>
              <a:rPr lang="en-US" sz="2200" dirty="0" smtClean="0"/>
              <a:t>will </a:t>
            </a:r>
            <a:r>
              <a:rPr lang="en-US" sz="2200" dirty="0"/>
              <a:t>to fight</a:t>
            </a:r>
            <a:r>
              <a:rPr lang="en-US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80129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28588"/>
            <a:ext cx="91440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Did Pershing’s open warfare strategy lead to more U.S. casualties than there needed to be?</a:t>
            </a:r>
            <a:endParaRPr lang="en-US" sz="36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5810" y="1770171"/>
            <a:ext cx="7065283" cy="539644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096703" y="4637750"/>
            <a:ext cx="7234390" cy="42336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8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136</Words>
  <Application>Microsoft Macintosh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DEBATE QUESTION</vt:lpstr>
      <vt:lpstr>Analyzing the debate question</vt:lpstr>
      <vt:lpstr>U.S. General John J. Pershing</vt:lpstr>
      <vt:lpstr>Did Pershing’s open warfare strategy lead to more U.S. casualties than there needed to be?</vt:lpstr>
    </vt:vector>
  </TitlesOfParts>
  <Company>Charlottesville City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DEBATE QUESTION</dc:title>
  <dc:creator>user</dc:creator>
  <cp:lastModifiedBy>user</cp:lastModifiedBy>
  <cp:revision>3</cp:revision>
  <dcterms:created xsi:type="dcterms:W3CDTF">2014-10-28T16:37:36Z</dcterms:created>
  <dcterms:modified xsi:type="dcterms:W3CDTF">2014-10-28T22:45:33Z</dcterms:modified>
</cp:coreProperties>
</file>