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8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2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4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4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1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8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8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3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7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F17EF-6879-9D4D-8FBD-C1232B1C884F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47F14-69F4-3045-82AB-24D9F28B1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4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Quote analysis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/>
              <a:t>“The American is a clever enemy in close combat, in which he uses his pistol with special </a:t>
            </a:r>
            <a:r>
              <a:rPr lang="en-US" sz="4000" b="1" dirty="0" smtClean="0"/>
              <a:t>skill.  Our </a:t>
            </a:r>
            <a:r>
              <a:rPr lang="en-US" sz="4000" b="1" dirty="0"/>
              <a:t>infantry was defeated in close combat in pistol firing…”</a:t>
            </a:r>
            <a:endParaRPr lang="en-US" sz="4000" dirty="0"/>
          </a:p>
          <a:p>
            <a:pPr marL="0" indent="0">
              <a:buNone/>
            </a:pPr>
            <a:r>
              <a:rPr lang="en-US" i="1" dirty="0"/>
              <a:t>-From a German army report that was captured by the U.S. First Division.  An unknown soldier wrote it on Oct. 14, 1918 at 52nd German Infantry Division Headquarters.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6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Quote analysis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1)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2)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3)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10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What makes a movie script good?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794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WE WATCH…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What makes a movie script good?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1356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97</Words>
  <Application>Microsoft Macintosh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Quote analysis</vt:lpstr>
      <vt:lpstr>Quote analysis</vt:lpstr>
      <vt:lpstr>BIG QUESTION</vt:lpstr>
      <vt:lpstr>AFTER WE WATCH…</vt:lpstr>
    </vt:vector>
  </TitlesOfParts>
  <Company>Charlottesville City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 analysis</dc:title>
  <dc:creator>user</dc:creator>
  <cp:lastModifiedBy>user</cp:lastModifiedBy>
  <cp:revision>4</cp:revision>
  <dcterms:created xsi:type="dcterms:W3CDTF">2014-11-01T20:54:55Z</dcterms:created>
  <dcterms:modified xsi:type="dcterms:W3CDTF">2014-11-02T18:38:11Z</dcterms:modified>
</cp:coreProperties>
</file>