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3" d="100"/>
          <a:sy n="113" d="100"/>
        </p:scale>
        <p:origin x="-15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78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31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1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21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70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1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28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181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05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158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48210-B28A-6245-B801-5F4256FCDB51}" type="datetimeFigureOut">
              <a:rPr lang="en-US" smtClean="0"/>
              <a:t>2/4/15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0775C-281E-094D-A8E4-56F453A9C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26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Section 5, Gallery 5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dirty="0" smtClean="0"/>
              <a:t>The Monroe Journal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62665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November 5, 1918 - </a:t>
            </a:r>
            <a:r>
              <a:rPr lang="en-US" dirty="0"/>
              <a:t>Armistice</a:t>
            </a:r>
          </a:p>
        </p:txBody>
      </p:sp>
      <p:pic>
        <p:nvPicPr>
          <p:cNvPr id="4" name="Content Placeholder 3" descr="The_Monroe_Journal_Tue__Nov_5__1918_Armistic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3893" r="-9389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92042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November 12, 1918 </a:t>
            </a:r>
            <a:r>
              <a:rPr lang="en-US" dirty="0"/>
              <a:t>- Armistice</a:t>
            </a:r>
          </a:p>
        </p:txBody>
      </p:sp>
      <p:pic>
        <p:nvPicPr>
          <p:cNvPr id="4" name="Content Placeholder 3" descr="The_Monroe_Journal_Tue__Nov_12__1918_Armistice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482" r="-8848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483742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Section 5, Gallery 5 </vt:lpstr>
      <vt:lpstr>November 5, 1918 - Armistice</vt:lpstr>
      <vt:lpstr>November 12, 1918 - Armistice</vt:lpstr>
    </vt:vector>
  </TitlesOfParts>
  <Company>LEARN 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5, Gallery 5 </dc:title>
  <dc:creator>Kimberly  Hirsh</dc:creator>
  <cp:lastModifiedBy>Kimberly  Hirsh</cp:lastModifiedBy>
  <cp:revision>1</cp:revision>
  <dcterms:created xsi:type="dcterms:W3CDTF">2015-02-04T15:56:31Z</dcterms:created>
  <dcterms:modified xsi:type="dcterms:W3CDTF">2015-02-04T15:58:38Z</dcterms:modified>
</cp:coreProperties>
</file>