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8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1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1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2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7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1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2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8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5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5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8210-B28A-6245-B801-5F4256FCDB51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775C-281E-094D-A8E4-56F453A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6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5, Gallery 5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Monroe Journal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6266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November 5, 1918 - </a:t>
            </a:r>
            <a:r>
              <a:rPr lang="en-US" dirty="0"/>
              <a:t>Armistice</a:t>
            </a:r>
          </a:p>
        </p:txBody>
      </p:sp>
      <p:pic>
        <p:nvPicPr>
          <p:cNvPr id="4" name="Content Placeholder 3" descr="The_Monroe_Journal_Tue__Nov_5__1918_Armistic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893" r="-938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042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November 12, 1918 </a:t>
            </a:r>
            <a:r>
              <a:rPr lang="en-US" dirty="0"/>
              <a:t>- Armistice</a:t>
            </a:r>
          </a:p>
        </p:txBody>
      </p:sp>
      <p:pic>
        <p:nvPicPr>
          <p:cNvPr id="4" name="Content Placeholder 3" descr="The_Monroe_Journal_Tue__Nov_12__1918_Armistic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482" r="-884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374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Section 5, Gallery 5 </vt:lpstr>
      <vt:lpstr>November 5, 1918 - Armistice</vt:lpstr>
      <vt:lpstr>November 12, 1918 - Armistice</vt:lpstr>
    </vt:vector>
  </TitlesOfParts>
  <Company>LEARN 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5, Gallery 5 </dc:title>
  <dc:creator>Kimberly  Hirsh</dc:creator>
  <cp:lastModifiedBy>Kimberly  Hirsh</cp:lastModifiedBy>
  <cp:revision>1</cp:revision>
  <dcterms:created xsi:type="dcterms:W3CDTF">2015-02-04T15:56:31Z</dcterms:created>
  <dcterms:modified xsi:type="dcterms:W3CDTF">2015-02-04T15:58:38Z</dcterms:modified>
</cp:coreProperties>
</file>