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3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0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3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4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7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3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4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140B-138C-D14B-9954-5BBCB7CC4535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2EB18-173D-EB48-AD65-5FC3C0EEB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7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5, Gallery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5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a Potato at the Grave</a:t>
            </a:r>
            <a:endParaRPr lang="en-US" dirty="0"/>
          </a:p>
        </p:txBody>
      </p:sp>
      <p:pic>
        <p:nvPicPr>
          <p:cNvPr id="4" name="Content Placeholder 3" descr="Fig36_ReflectionPhot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221" r="-712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2697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WWI </a:t>
            </a:r>
            <a:r>
              <a:rPr lang="en-US" smtClean="0"/>
              <a:t>Wildcat Memorial</a:t>
            </a:r>
            <a:endParaRPr lang="en-US"/>
          </a:p>
        </p:txBody>
      </p:sp>
      <p:pic>
        <p:nvPicPr>
          <p:cNvPr id="4" name="Content Placeholder 3" descr="Fig37_WWIIMemorialWildca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265" r="-782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827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Section 5, Gallery 9</vt:lpstr>
      <vt:lpstr>Placing a Potato at the Grave</vt:lpstr>
      <vt:lpstr>WWI Wildcat Memorial</vt:lpstr>
    </vt:vector>
  </TitlesOfParts>
  <Company>LEARN 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5, Gallery 9</dc:title>
  <dc:creator>Kimberly  Hirsh</dc:creator>
  <cp:lastModifiedBy>Kimberly  Hirsh</cp:lastModifiedBy>
  <cp:revision>1</cp:revision>
  <dcterms:created xsi:type="dcterms:W3CDTF">2015-02-04T16:19:49Z</dcterms:created>
  <dcterms:modified xsi:type="dcterms:W3CDTF">2015-02-04T16:21:10Z</dcterms:modified>
</cp:coreProperties>
</file>