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8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52ED-0637-CF44-8368-C4DE50E47E88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E966-181F-C04D-93B8-C8EB0350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7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52ED-0637-CF44-8368-C4DE50E47E88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E966-181F-C04D-93B8-C8EB0350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93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52ED-0637-CF44-8368-C4DE50E47E88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E966-181F-C04D-93B8-C8EB0350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09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52ED-0637-CF44-8368-C4DE50E47E88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E966-181F-C04D-93B8-C8EB0350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52ED-0637-CF44-8368-C4DE50E47E88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E966-181F-C04D-93B8-C8EB0350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09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52ED-0637-CF44-8368-C4DE50E47E88}" type="datetimeFigureOut">
              <a:rPr lang="en-US" smtClean="0"/>
              <a:t>2/4/15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E966-181F-C04D-93B8-C8EB0350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08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52ED-0637-CF44-8368-C4DE50E47E88}" type="datetimeFigureOut">
              <a:rPr lang="en-US" smtClean="0"/>
              <a:t>2/4/15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E966-181F-C04D-93B8-C8EB0350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72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52ED-0637-CF44-8368-C4DE50E47E88}" type="datetimeFigureOut">
              <a:rPr lang="en-US" smtClean="0"/>
              <a:t>2/4/15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E966-181F-C04D-93B8-C8EB0350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9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52ED-0637-CF44-8368-C4DE50E47E88}" type="datetimeFigureOut">
              <a:rPr lang="en-US" smtClean="0"/>
              <a:t>2/4/15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E966-181F-C04D-93B8-C8EB0350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31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52ED-0637-CF44-8368-C4DE50E47E88}" type="datetimeFigureOut">
              <a:rPr lang="en-US" smtClean="0"/>
              <a:t>2/4/15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E966-181F-C04D-93B8-C8EB0350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05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52ED-0637-CF44-8368-C4DE50E47E88}" type="datetimeFigureOut">
              <a:rPr lang="en-US" smtClean="0"/>
              <a:t>2/4/15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E966-181F-C04D-93B8-C8EB0350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87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A52ED-0637-CF44-8368-C4DE50E47E88}" type="datetimeFigureOut">
              <a:rPr lang="en-US" smtClean="0"/>
              <a:t>2/4/15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9E966-181F-C04D-93B8-C8EB0350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7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Section 5, Gallery 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Life After War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11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Married Life</a:t>
            </a:r>
            <a:endParaRPr lang="en-US" dirty="0"/>
          </a:p>
        </p:txBody>
      </p:sp>
      <p:pic>
        <p:nvPicPr>
          <p:cNvPr id="4" name="Content Placeholder 3" descr="Fig26_Will McGuirt Married Lif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4391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</a:t>
            </a:r>
            <a:r>
              <a:rPr lang="en-US" dirty="0" err="1"/>
              <a:t>McGuirt</a:t>
            </a:r>
            <a:r>
              <a:rPr lang="en-US" dirty="0"/>
              <a:t> with T</a:t>
            </a:r>
            <a:r>
              <a:rPr lang="en-US" dirty="0" smtClean="0"/>
              <a:t>wo Generations</a:t>
            </a:r>
            <a:endParaRPr lang="en-US" dirty="0"/>
          </a:p>
        </p:txBody>
      </p:sp>
      <p:pic>
        <p:nvPicPr>
          <p:cNvPr id="4" name="Content Placeholder 3" descr="Fig27_WillMcGuirtwithtwogeneration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35" r="-199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2438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Headstone</a:t>
            </a:r>
            <a:endParaRPr lang="en-US" dirty="0"/>
          </a:p>
        </p:txBody>
      </p:sp>
      <p:pic>
        <p:nvPicPr>
          <p:cNvPr id="4" name="Content Placeholder 3" descr="Fig28_Headston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2824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Headstone</a:t>
            </a:r>
            <a:endParaRPr lang="en-US" dirty="0"/>
          </a:p>
        </p:txBody>
      </p:sp>
      <p:pic>
        <p:nvPicPr>
          <p:cNvPr id="4" name="Content Placeholder 3" descr="Fig29_Tombston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3949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Obituary 1</a:t>
            </a:r>
            <a:endParaRPr lang="en-US" dirty="0"/>
          </a:p>
        </p:txBody>
      </p:sp>
      <p:pic>
        <p:nvPicPr>
          <p:cNvPr id="4" name="Content Placeholder 3" descr="Will McGuirt Obituar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913" r="-1929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8668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Obituary 2</a:t>
            </a:r>
            <a:endParaRPr lang="en-US" dirty="0"/>
          </a:p>
        </p:txBody>
      </p:sp>
      <p:pic>
        <p:nvPicPr>
          <p:cNvPr id="4" name="Content Placeholder 3" descr="Will McGuirt Obituary 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343" r="-1323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5850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21</Words>
  <Application>Microsoft Macintosh PowerPoint</Application>
  <PresentationFormat>On-screen Show (4:3)</PresentationFormat>
  <Paragraphs>8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Section 5, Gallery 7</vt:lpstr>
      <vt:lpstr>Married Life</vt:lpstr>
      <vt:lpstr>Will McGuirt with Two Generations</vt:lpstr>
      <vt:lpstr>Headstone</vt:lpstr>
      <vt:lpstr>Headstone</vt:lpstr>
      <vt:lpstr>Obituary 1</vt:lpstr>
      <vt:lpstr>Obituary 2</vt:lpstr>
    </vt:vector>
  </TitlesOfParts>
  <Company>LEARN 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5, Gallery 7</dc:title>
  <dc:creator>Kimberly  Hirsh</dc:creator>
  <cp:lastModifiedBy>Kimberly  Hirsh</cp:lastModifiedBy>
  <cp:revision>1</cp:revision>
  <dcterms:created xsi:type="dcterms:W3CDTF">2015-02-04T16:05:04Z</dcterms:created>
  <dcterms:modified xsi:type="dcterms:W3CDTF">2015-02-04T16:10:41Z</dcterms:modified>
</cp:coreProperties>
</file>