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3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1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6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7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5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3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6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79332-AC16-2B4C-9D78-B068EDF1366C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DADC8-0207-EF4B-9162-E6063644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1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Orders Issued on November 10, 1918, the day before the armistice. (American Battle Commission 1944)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Section 5, Gallery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7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eldOrder2and3_Page_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7" r="-14467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34668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eldOrder2and3_Page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474" r="-71474"/>
          <a:stretch>
            <a:fillRect/>
          </a:stretch>
        </p:blipFill>
        <p:spPr>
          <a:xfrm>
            <a:off x="457200" y="390800"/>
            <a:ext cx="8229600" cy="5735363"/>
          </a:xfrm>
        </p:spPr>
      </p:pic>
    </p:spTree>
    <p:extLst>
      <p:ext uri="{BB962C8B-B14F-4D97-AF65-F5344CB8AC3E}">
        <p14:creationId xmlns:p14="http://schemas.microsoft.com/office/powerpoint/2010/main" val="40114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</Words>
  <Application>Microsoft Macintosh PowerPoint</Application>
  <PresentationFormat>On-screen Show (4:3)</PresentationFormat>
  <Paragraphs>3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Field Orders Issued on November 10, 1918, the day before the armistice. (American Battle Commission 1944)</vt:lpstr>
      <vt:lpstr>PowerPoint Presentation</vt:lpstr>
      <vt:lpstr>PowerPoint Presentation</vt:lpstr>
    </vt:vector>
  </TitlesOfParts>
  <Company>LEARN 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Orders Issued on November 10, 1918, the day before the armistice. (American Battle Commission 1944)</dc:title>
  <dc:creator>Kimberly  Hirsh</dc:creator>
  <cp:lastModifiedBy>Kimberly  Hirsh</cp:lastModifiedBy>
  <cp:revision>1</cp:revision>
  <dcterms:created xsi:type="dcterms:W3CDTF">2015-02-04T15:54:07Z</dcterms:created>
  <dcterms:modified xsi:type="dcterms:W3CDTF">2015-02-04T15:56:28Z</dcterms:modified>
</cp:coreProperties>
</file>