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1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1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9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6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5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7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7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E0F52-476E-FD4D-92F9-EF6C08D25E3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170AE-E194-A043-B9AF-2414D8C9C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Section 5, Gallery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1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Soldiers Search for Enemy Plans</a:t>
            </a:r>
          </a:p>
        </p:txBody>
      </p:sp>
      <p:pic>
        <p:nvPicPr>
          <p:cNvPr id="4" name="Content Placeholder 3" descr="Fig31_Soldierssesearchforenemy Plan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7" r="-22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818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</a:t>
            </a:r>
            <a:endParaRPr lang="en-US" dirty="0"/>
          </a:p>
        </p:txBody>
      </p:sp>
      <p:pic>
        <p:nvPicPr>
          <p:cNvPr id="4" name="Content Placeholder 3" descr="Fig32_radio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13" r="-20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903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Typewriter</a:t>
            </a:r>
            <a:endParaRPr lang="en-US" dirty="0"/>
          </a:p>
        </p:txBody>
      </p:sp>
      <p:pic>
        <p:nvPicPr>
          <p:cNvPr id="4" name="Content Placeholder 3" descr="Fig33_typewritte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53" r="-22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463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Switchboard </a:t>
            </a:r>
            <a:endParaRPr lang="en-US" dirty="0"/>
          </a:p>
        </p:txBody>
      </p:sp>
      <p:pic>
        <p:nvPicPr>
          <p:cNvPr id="4" name="Content Placeholder 3" descr="Fig34_switchboar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89" r="-22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008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Pigeon</a:t>
            </a:r>
            <a:endParaRPr lang="en-US" dirty="0"/>
          </a:p>
        </p:txBody>
      </p:sp>
      <p:pic>
        <p:nvPicPr>
          <p:cNvPr id="4" name="Content Placeholder 3" descr="Fig35_Pige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3" r="-15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7225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</Words>
  <Application>Microsoft Macintosh PowerPoint</Application>
  <PresentationFormat>On-screen Show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Section 5, Gallery 8</vt:lpstr>
      <vt:lpstr>Soldiers Search for Enemy Plans</vt:lpstr>
      <vt:lpstr>Radio</vt:lpstr>
      <vt:lpstr>Typewriter</vt:lpstr>
      <vt:lpstr>Switchboard </vt:lpstr>
      <vt:lpstr>Pigeon</vt:lpstr>
    </vt:vector>
  </TitlesOfParts>
  <Company>LEARN 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5, Gallery 8</dc:title>
  <dc:creator>Kimberly  Hirsh</dc:creator>
  <cp:lastModifiedBy>Kimberly  Hirsh</cp:lastModifiedBy>
  <cp:revision>1</cp:revision>
  <dcterms:created xsi:type="dcterms:W3CDTF">2015-02-04T16:10:44Z</dcterms:created>
  <dcterms:modified xsi:type="dcterms:W3CDTF">2015-02-04T16:19:45Z</dcterms:modified>
</cp:coreProperties>
</file>