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56" r:id="rId2"/>
    <p:sldId id="257" r:id="rId3"/>
    <p:sldId id="259" r:id="rId4"/>
    <p:sldId id="258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976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55A1A-1AE3-4FEE-AD9E-56449DADC343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1D3AF-28A4-4EEE-97B2-ED55F1CAD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61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 out the bold red line to students. What is this line showing, according to the key? (The battle front</a:t>
            </a:r>
            <a:r>
              <a:rPr lang="en-US" baseline="0" dirty="0" smtClean="0"/>
              <a:t> as of March 1918). </a:t>
            </a:r>
          </a:p>
          <a:p>
            <a:r>
              <a:rPr lang="en-US" baseline="0" dirty="0" smtClean="0"/>
              <a:t>Why is this area of France of key significance? (near German and Belgian borders, close to Paris, area historically contested between the two nations, rich farmland)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1D3AF-28A4-4EEE-97B2-ED55F1CAD0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62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“Zoom in.” What do you notice now about this area? </a:t>
            </a:r>
            <a:r>
              <a:rPr lang="en-US" baseline="0" dirty="0" smtClean="0"/>
              <a:t> (Many rivers, Meuse, Aisne, </a:t>
            </a:r>
            <a:r>
              <a:rPr lang="en-US" baseline="0" dirty="0" err="1" smtClean="0"/>
              <a:t>Morelle</a:t>
            </a:r>
            <a:r>
              <a:rPr lang="en-US" baseline="0" dirty="0" smtClean="0"/>
              <a:t>, Somme). </a:t>
            </a:r>
          </a:p>
          <a:p>
            <a:r>
              <a:rPr lang="en-US" baseline="0" dirty="0" smtClean="0"/>
              <a:t>Point out that Metz is the end of a RR line. Why would that be important in wartime? (access to materials/supplies, moving troops). Remind students that American troops begin fighting in the summer of 1918, in that </a:t>
            </a:r>
            <a:r>
              <a:rPr lang="en-US" baseline="0" smtClean="0"/>
              <a:t>region.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1D3AF-28A4-4EEE-97B2-ED55F1CAD0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02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features would be of military importance? Notice the forests!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1D3AF-28A4-4EEE-97B2-ED55F1CAD0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24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the iron</a:t>
            </a:r>
            <a:r>
              <a:rPr lang="en-US" baseline="0" dirty="0" smtClean="0"/>
              <a:t> mines and coal mines. The RRs </a:t>
            </a:r>
            <a:r>
              <a:rPr lang="en-US" baseline="0" smtClean="0"/>
              <a:t>are clearly marked on this map.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1D3AF-28A4-4EEE-97B2-ED55F1CAD0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9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466C-B57C-4C42-A35E-676E1E45C941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81D6AD-DB4C-451C-BCA8-A60993B47EE8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466C-B57C-4C42-A35E-676E1E45C941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D6AD-DB4C-451C-BCA8-A60993B47E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466C-B57C-4C42-A35E-676E1E45C941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D6AD-DB4C-451C-BCA8-A60993B47E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466C-B57C-4C42-A35E-676E1E45C941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81D6AD-DB4C-451C-BCA8-A60993B47EE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466C-B57C-4C42-A35E-676E1E45C941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81D6AD-DB4C-451C-BCA8-A60993B47EE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466C-B57C-4C42-A35E-676E1E45C941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81D6AD-DB4C-451C-BCA8-A60993B47EE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466C-B57C-4C42-A35E-676E1E45C941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81D6AD-DB4C-451C-BCA8-A60993B47EE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466C-B57C-4C42-A35E-676E1E45C941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81D6AD-DB4C-451C-BCA8-A60993B47EE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466C-B57C-4C42-A35E-676E1E45C941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81D6AD-DB4C-451C-BCA8-A60993B47EE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466C-B57C-4C42-A35E-676E1E45C941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81D6AD-DB4C-451C-BCA8-A60993B47EE8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466C-B57C-4C42-A35E-676E1E45C941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81D6AD-DB4C-451C-BCA8-A60993B47EE8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7C0B466C-B57C-4C42-A35E-676E1E45C941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F281D6AD-DB4C-451C-BCA8-A60993B47EE8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3252"/>
            <a:ext cx="69244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329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9" b="47320"/>
          <a:stretch/>
        </p:blipFill>
        <p:spPr bwMode="auto">
          <a:xfrm>
            <a:off x="990600" y="16565"/>
            <a:ext cx="7616687" cy="677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991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10" y="19878"/>
            <a:ext cx="7922790" cy="6838122"/>
          </a:xfrm>
        </p:spPr>
      </p:pic>
    </p:spTree>
    <p:extLst>
      <p:ext uri="{BB962C8B-B14F-4D97-AF65-F5344CB8AC3E}">
        <p14:creationId xmlns:p14="http://schemas.microsoft.com/office/powerpoint/2010/main" val="405043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5791200" cy="6842070"/>
          </a:xfrm>
        </p:spPr>
      </p:pic>
    </p:spTree>
    <p:extLst>
      <p:ext uri="{BB962C8B-B14F-4D97-AF65-F5344CB8AC3E}">
        <p14:creationId xmlns:p14="http://schemas.microsoft.com/office/powerpoint/2010/main" val="256626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27</TotalTime>
  <Words>170</Words>
  <Application>Microsoft Macintosh PowerPoint</Application>
  <PresentationFormat>On-screen Show (4:3)</PresentationFormat>
  <Paragraphs>10</Paragraphs>
  <Slides>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Elemental</vt:lpstr>
      <vt:lpstr>PowerPoint Presentation</vt:lpstr>
      <vt:lpstr>PowerPoint Presentation</vt:lpstr>
      <vt:lpstr>PowerPoint Presentation</vt:lpstr>
      <vt:lpstr>PowerPoint Presentation</vt:lpstr>
    </vt:vector>
  </TitlesOfParts>
  <Company>Durham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Katherine Harris</dc:creator>
  <cp:lastModifiedBy>Joseph Hooper</cp:lastModifiedBy>
  <cp:revision>6</cp:revision>
  <dcterms:created xsi:type="dcterms:W3CDTF">2014-10-20T23:15:24Z</dcterms:created>
  <dcterms:modified xsi:type="dcterms:W3CDTF">2014-12-15T20:09:24Z</dcterms:modified>
</cp:coreProperties>
</file>