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25"/>
  </p:notesMasterIdLst>
  <p:sldIdLst>
    <p:sldId id="257" r:id="rId3"/>
    <p:sldId id="288" r:id="rId4"/>
    <p:sldId id="289" r:id="rId5"/>
    <p:sldId id="290" r:id="rId6"/>
    <p:sldId id="291" r:id="rId7"/>
    <p:sldId id="292" r:id="rId8"/>
    <p:sldId id="293" r:id="rId9"/>
    <p:sldId id="294" r:id="rId10"/>
    <p:sldId id="295" r:id="rId11"/>
    <p:sldId id="302" r:id="rId12"/>
    <p:sldId id="303" r:id="rId13"/>
    <p:sldId id="304" r:id="rId14"/>
    <p:sldId id="305" r:id="rId15"/>
    <p:sldId id="306" r:id="rId16"/>
    <p:sldId id="307" r:id="rId17"/>
    <p:sldId id="315" r:id="rId18"/>
    <p:sldId id="308" r:id="rId19"/>
    <p:sldId id="309" r:id="rId20"/>
    <p:sldId id="310" r:id="rId21"/>
    <p:sldId id="311" r:id="rId22"/>
    <p:sldId id="312" r:id="rId23"/>
    <p:sldId id="313" r:id="rId2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46" d="100"/>
          <a:sy n="46" d="100"/>
        </p:scale>
        <p:origin x="1038" y="4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376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DA4625E-77BF-4A78-977C-B395AFC63D3E}" type="datetimeFigureOut">
              <a:rPr lang="en-US" smtClean="0"/>
              <a:pPr/>
              <a:t>3/4/2015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D02DC67-C434-444F-9788-90976544AD11}" type="slidenum">
              <a:rPr lang="en-US" smtClean="0"/>
              <a:pPr/>
              <a:t>‹#›</a:t>
            </a:fld>
            <a:endParaRPr lang="en-US"/>
          </a:p>
        </p:txBody>
      </p:sp>
    </p:spTree>
    <p:extLst>
      <p:ext uri="{BB962C8B-B14F-4D97-AF65-F5344CB8AC3E}">
        <p14:creationId xmlns:p14="http://schemas.microsoft.com/office/powerpoint/2010/main" val="16197836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3/4/2015 2:02 PM</a:t>
            </a:fld>
            <a:endParaRPr lang="en-US" dirty="0"/>
          </a:p>
        </p:txBody>
      </p:sp>
      <p:sp>
        <p:nvSpPr>
          <p:cNvPr id="6" name="Footer Placeholder 5"/>
          <p:cNvSpPr>
            <a:spLocks noGrp="1"/>
          </p:cNvSpPr>
          <p:nvPr>
            <p:ph type="ftr" sz="quarter" idx="12"/>
          </p:nvPr>
        </p:nvSpPr>
        <p:spPr>
          <a:xfrm>
            <a:off x="0" y="8685213"/>
            <a:ext cx="6172200" cy="457200"/>
          </a:xfrm>
        </p:spPr>
        <p:txBody>
          <a:bodyPr/>
          <a:lstStyle/>
          <a:p>
            <a:r>
              <a:rPr lang="en-US" sz="500" dirty="0" smtClean="0">
                <a:solidFill>
                  <a:srgbClr val="000000"/>
                </a:solidFill>
              </a:rPr>
              <a:t>© 2007 Microsoft Corporation. All rights reserved. Microsoft, Windows, Windows Vista and other product names are or may be registered trademarks and/or trademarks in the U.S. and/or other countries.</a:t>
            </a:r>
          </a:p>
          <a:p>
            <a:r>
              <a:rPr lang="en-US" sz="500" dirty="0" smtClean="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smtClean="0">
                <a:solidFill>
                  <a:srgbClr val="000000"/>
                </a:solidFill>
              </a:rPr>
            </a:br>
            <a:r>
              <a:rPr lang="en-US" sz="500" dirty="0" smtClean="0">
                <a:solidFill>
                  <a:srgbClr val="000000"/>
                </a:solidFill>
              </a:rPr>
              <a:t>MICROSOFT MAKES NO WARRANTIES, EXPRESS, IMPLIED OR STATUTORY, AS TO THE INFORMATION IN THIS PRESENTATION.</a:t>
            </a:r>
          </a:p>
          <a:p>
            <a:endParaRPr lang="en-US" sz="500" dirty="0"/>
          </a:p>
        </p:txBody>
      </p:sp>
      <p:sp>
        <p:nvSpPr>
          <p:cNvPr id="7" name="Slide Number Placeholder 6"/>
          <p:cNvSpPr>
            <a:spLocks noGrp="1"/>
          </p:cNvSpPr>
          <p:nvPr>
            <p:ph type="sldNum" sz="quarter" idx="13"/>
          </p:nvPr>
        </p:nvSpPr>
        <p:spPr>
          <a:xfrm>
            <a:off x="6172199" y="8685213"/>
            <a:ext cx="684213" cy="457200"/>
          </a:xfrm>
        </p:spPr>
        <p:txBody>
          <a:bodyPr/>
          <a:lstStyle/>
          <a:p>
            <a:fld id="{EC87E0CF-87F6-4B58-B8B8-DCAB2DAAF3CA}" type="slidenum">
              <a:rPr lang="en-US" smtClean="0"/>
              <a:pPr/>
              <a:t>1</a:t>
            </a:fld>
            <a:endParaRPr lang="en-US" dirty="0"/>
          </a:p>
        </p:txBody>
      </p:sp>
    </p:spTree>
    <p:extLst>
      <p:ext uri="{BB962C8B-B14F-4D97-AF65-F5344CB8AC3E}">
        <p14:creationId xmlns:p14="http://schemas.microsoft.com/office/powerpoint/2010/main" val="36514902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30250" y="1905000"/>
            <a:ext cx="7681913" cy="1523495"/>
          </a:xfrm>
        </p:spPr>
        <p:txBody>
          <a:bodyPr>
            <a:noAutofit/>
          </a:bodyPr>
          <a:lstStyle>
            <a:lvl1pPr>
              <a:lnSpc>
                <a:spcPct val="90000"/>
              </a:lnSpc>
              <a:defRPr sz="5400">
                <a:latin typeface="+mj-lt"/>
              </a:defRPr>
            </a:lvl1pPr>
          </a:lstStyle>
          <a:p>
            <a:r>
              <a:rPr lang="en-US" smtClean="0"/>
              <a:t>Click to edit Master title style</a:t>
            </a:r>
            <a:endParaRPr lang="en-US" dirty="0"/>
          </a:p>
        </p:txBody>
      </p:sp>
      <p:sp>
        <p:nvSpPr>
          <p:cNvPr id="3" name="Subtitle 2"/>
          <p:cNvSpPr>
            <a:spLocks noGrp="1"/>
          </p:cNvSpPr>
          <p:nvPr>
            <p:ph type="subTitle" idx="1"/>
          </p:nvPr>
        </p:nvSpPr>
        <p:spPr>
          <a:xfrm>
            <a:off x="730249" y="4344988"/>
            <a:ext cx="7681913"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2_Title and Content">
    <p:bg bwMode="black">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381000" y="1411553"/>
            <a:ext cx="8382000" cy="2200602"/>
          </a:xfrm>
        </p:spPr>
        <p:txBody>
          <a:bodyPr/>
          <a:lstStyle>
            <a:lvl1pPr>
              <a:buClr>
                <a:schemeClr val="tx1"/>
              </a:buClr>
              <a:buSzPct val="70000"/>
              <a:buFont typeface="Wingdings" pitchFamily="2" charset="2"/>
              <a:buChar char="l"/>
              <a:defRPr/>
            </a:lvl1pPr>
            <a:lvl2pPr>
              <a:buClr>
                <a:schemeClr val="tx1"/>
              </a:buClr>
              <a:buSzPct val="70000"/>
              <a:buFont typeface="Wingdings" pitchFamily="2" charset="2"/>
              <a:buChar char="l"/>
              <a:defRPr/>
            </a:lvl2pPr>
            <a:lvl3pPr>
              <a:buClr>
                <a:schemeClr val="tx1"/>
              </a:buClr>
              <a:buSzPct val="70000"/>
              <a:buFont typeface="Wingdings" pitchFamily="2" charset="2"/>
              <a:buChar char="l"/>
              <a:defRPr/>
            </a:lvl3pPr>
            <a:lvl4pPr>
              <a:buClr>
                <a:schemeClr val="tx1"/>
              </a:buClr>
              <a:buSzPct val="70000"/>
              <a:buFont typeface="Wingdings" pitchFamily="2" charset="2"/>
              <a:buChar char="l"/>
              <a:defRPr/>
            </a:lvl4pPr>
            <a:lvl5pPr>
              <a:buClr>
                <a:schemeClr val="tx1"/>
              </a:buClr>
              <a:buSzPct val="70000"/>
              <a:buFont typeface="Wingdings" pitchFamily="2" charset="2"/>
              <a:buChar char="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3_Title and Content">
    <p:bg bwMode="black">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381000" y="1411553"/>
            <a:ext cx="8382000" cy="2200602"/>
          </a:xfrm>
        </p:spPr>
        <p:txBody>
          <a:bodyPr/>
          <a:lstStyle>
            <a:lvl1pPr>
              <a:buClr>
                <a:schemeClr val="tx1"/>
              </a:buClr>
              <a:buSzPct val="70000"/>
              <a:buFont typeface="Wingdings" pitchFamily="2" charset="2"/>
              <a:buChar char="l"/>
              <a:defRPr/>
            </a:lvl1pPr>
            <a:lvl2pPr>
              <a:buClr>
                <a:schemeClr val="tx1"/>
              </a:buClr>
              <a:buSzPct val="70000"/>
              <a:buFont typeface="Wingdings" pitchFamily="2" charset="2"/>
              <a:buChar char="l"/>
              <a:defRPr/>
            </a:lvl2pPr>
            <a:lvl3pPr>
              <a:buClr>
                <a:schemeClr val="tx1"/>
              </a:buClr>
              <a:buSzPct val="70000"/>
              <a:buFont typeface="Wingdings" pitchFamily="2" charset="2"/>
              <a:buChar char="l"/>
              <a:defRPr/>
            </a:lvl3pPr>
            <a:lvl4pPr>
              <a:buClr>
                <a:schemeClr val="tx1"/>
              </a:buClr>
              <a:buSzPct val="70000"/>
              <a:buFont typeface="Wingdings" pitchFamily="2" charset="2"/>
              <a:buChar char="l"/>
              <a:defRPr/>
            </a:lvl4pPr>
            <a:lvl5pPr>
              <a:buClr>
                <a:schemeClr val="tx1"/>
              </a:buClr>
              <a:buSzPct val="70000"/>
              <a:buFont typeface="Wingdings" pitchFamily="2" charset="2"/>
              <a:buChar char="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6"/>
          <p:cNvSpPr>
            <a:spLocks noGrp="1"/>
          </p:cNvSpPr>
          <p:nvPr>
            <p:ph type="body" sz="quarter" idx="11"/>
          </p:nvPr>
        </p:nvSpPr>
        <p:spPr>
          <a:xfrm>
            <a:off x="0" y="6238875"/>
            <a:ext cx="9144001" cy="619125"/>
          </a:xfrm>
          <a:solidFill>
            <a:srgbClr val="FFFF99"/>
          </a:solidFill>
        </p:spPr>
        <p:txBody>
          <a:bodyPr wrap="square" lIns="152394" tIns="76197" rIns="152394" bIns="76197" anchor="b" anchorCtr="0">
            <a:noAutofit/>
          </a:bodyPr>
          <a:lstStyle>
            <a:lvl1pPr algn="r">
              <a:buFont typeface="Arial" pitchFamily="34" charset="0"/>
              <a:buNone/>
              <a:defRPr>
                <a:solidFill>
                  <a:srgbClr val="000000"/>
                </a:solidFill>
                <a:effectLst/>
                <a:latin typeface="+mj-lt"/>
              </a:defRPr>
            </a:lvl1pPr>
          </a:lstStyle>
          <a:p>
            <a:pPr lvl="0"/>
            <a:r>
              <a:rPr lang="en-US" smtClean="0"/>
              <a:t>Click to edit Master text styles</a:t>
            </a:r>
          </a:p>
        </p:txBody>
      </p:sp>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369219" y="649805"/>
            <a:ext cx="7043208" cy="1523494"/>
          </a:xfrm>
        </p:spPr>
        <p:txBody>
          <a:bodyPr anchor="ctr" anchorCtr="0">
            <a:noAutofit/>
          </a:bodyPr>
          <a:lstStyle>
            <a:lvl1pPr>
              <a:lnSpc>
                <a:spcPct val="90000"/>
              </a:lnSpc>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1368955" y="4344988"/>
            <a:ext cx="7043208"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7" name="Text Placeholder 6"/>
          <p:cNvSpPr>
            <a:spLocks noGrp="1"/>
          </p:cNvSpPr>
          <p:nvPr>
            <p:ph type="body" sz="quarter" idx="10" hasCustomPrompt="1"/>
          </p:nvPr>
        </p:nvSpPr>
        <p:spPr>
          <a:xfrm>
            <a:off x="722049" y="2355850"/>
            <a:ext cx="7690114" cy="1384994"/>
          </a:xfrm>
        </p:spPr>
        <p:txBody>
          <a:bodyPr anchor="t" anchorCtr="0">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10000" b="1" i="1" u="none" strike="noStrike" kern="1200" cap="none" spc="-642"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en-US" dirty="0" smtClean="0"/>
              <a:t>click to…</a:t>
            </a:r>
          </a:p>
        </p:txBody>
      </p:sp>
    </p:spTree>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Use for slides with Software Co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722313" y="1905000"/>
            <a:ext cx="8040688" cy="2209800"/>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369219" y="649805"/>
            <a:ext cx="7043208" cy="1523494"/>
          </a:xfrm>
        </p:spPr>
        <p:txBody>
          <a:bodyPr anchor="ctr" anchorCtr="0">
            <a:noAutofit/>
          </a:bodyPr>
          <a:lstStyle>
            <a:lvl1pPr>
              <a:lnSpc>
                <a:spcPct val="90000"/>
              </a:lnSpc>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1368955" y="4344988"/>
            <a:ext cx="7043208"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7" name="Text Placeholder 6"/>
          <p:cNvSpPr>
            <a:spLocks noGrp="1"/>
          </p:cNvSpPr>
          <p:nvPr>
            <p:ph type="body" sz="quarter" idx="10" hasCustomPrompt="1"/>
          </p:nvPr>
        </p:nvSpPr>
        <p:spPr>
          <a:xfrm>
            <a:off x="722049" y="2355850"/>
            <a:ext cx="7690114" cy="1384994"/>
          </a:xfrm>
        </p:spPr>
        <p:txBody>
          <a:bodyPr anchor="t" anchorCtr="0">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10000" b="1" i="1" u="none" strike="noStrike" kern="1200" cap="none" spc="-642"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en-US" dirty="0" smtClean="0"/>
              <a:t>click to…</a:t>
            </a:r>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381000" y="1411552"/>
            <a:ext cx="8382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381000" y="1412875"/>
            <a:ext cx="8382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81000" y="1411553"/>
            <a:ext cx="4114800" cy="2129814"/>
          </a:xfrm>
        </p:spPr>
        <p:txBody>
          <a:bodyPr/>
          <a:lstStyle>
            <a:lvl1pPr marL="339976" indent="-339976">
              <a:lnSpc>
                <a:spcPct val="90000"/>
              </a:lnSpc>
              <a:defRPr sz="2800"/>
            </a:lvl1pPr>
            <a:lvl2pPr marL="673338" indent="-325424">
              <a:lnSpc>
                <a:spcPct val="90000"/>
              </a:lnSpc>
              <a:defRPr sz="2400"/>
            </a:lvl2pPr>
            <a:lvl3pPr marL="953785" indent="-288384">
              <a:lnSpc>
                <a:spcPct val="90000"/>
              </a:lnSpc>
              <a:defRPr sz="2000"/>
            </a:lvl3pPr>
            <a:lvl4pPr marL="1227618" indent="-273833">
              <a:lnSpc>
                <a:spcPct val="90000"/>
              </a:lnSpc>
              <a:defRPr sz="1800"/>
            </a:lvl4pPr>
            <a:lvl5pPr marL="1516002" indent="-280447">
              <a:lnSpc>
                <a:spcPct val="90000"/>
              </a:lnSpc>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411553"/>
            <a:ext cx="4114800" cy="2129814"/>
          </a:xfrm>
        </p:spPr>
        <p:txBody>
          <a:bodyPr/>
          <a:lstStyle>
            <a:lvl1pPr marL="347914" indent="-347914">
              <a:lnSpc>
                <a:spcPct val="90000"/>
              </a:lnSpc>
              <a:defRPr sz="2800"/>
            </a:lvl1pPr>
            <a:lvl2pPr marL="673338" indent="-339976">
              <a:lnSpc>
                <a:spcPct val="90000"/>
              </a:lnSpc>
              <a:defRPr sz="2400"/>
            </a:lvl2pPr>
            <a:lvl3pPr marL="961722" indent="-302936">
              <a:lnSpc>
                <a:spcPct val="90000"/>
              </a:lnSpc>
              <a:defRPr sz="2000"/>
            </a:lvl3pPr>
            <a:lvl4pPr marL="1227618" indent="-265896">
              <a:lnSpc>
                <a:spcPct val="90000"/>
              </a:lnSpc>
              <a:defRPr sz="1800"/>
            </a:lvl4pPr>
            <a:lvl5pPr marL="1516002" indent="-273833">
              <a:lnSpc>
                <a:spcPct val="90000"/>
              </a:lnSpc>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381000" y="1411553"/>
            <a:ext cx="4114800" cy="692498"/>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380999" y="2174875"/>
            <a:ext cx="4114800" cy="1537344"/>
          </a:xfrm>
        </p:spPr>
        <p:txBody>
          <a:bodyPr/>
          <a:lstStyle>
            <a:lvl1pPr marL="281770" indent="-281770">
              <a:defRPr sz="2300"/>
            </a:lvl1pPr>
            <a:lvl2pPr marL="562218" indent="-265896">
              <a:defRPr sz="2000"/>
            </a:lvl2pPr>
            <a:lvl3pPr marL="813562" indent="-243407">
              <a:defRPr sz="1800"/>
            </a:lvl3pPr>
            <a:lvl4pPr marL="1050354" indent="-228856">
              <a:defRPr sz="1700"/>
            </a:lvl4pPr>
            <a:lvl5pPr marL="1279210" indent="-206367">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981" y="1411553"/>
            <a:ext cx="4117019" cy="692498"/>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117974" cy="1537344"/>
          </a:xfrm>
        </p:spPr>
        <p:txBody>
          <a:bodyPr/>
          <a:lstStyle>
            <a:lvl1pPr marL="296321" indent="-296321">
              <a:defRPr sz="2300"/>
            </a:lvl1pPr>
            <a:lvl2pPr marL="570155" indent="-273833">
              <a:defRPr sz="2000"/>
            </a:lvl2pPr>
            <a:lvl3pPr marL="821499" indent="-244730">
              <a:defRPr sz="1800"/>
            </a:lvl3pPr>
            <a:lvl4pPr marL="1050354" indent="-236793">
              <a:defRPr sz="1700"/>
            </a:lvl4pPr>
            <a:lvl5pPr marL="1279210" indent="-220919">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WALKIN - Prints in GRAYSCALE">
    <p:spTree>
      <p:nvGrpSpPr>
        <p:cNvPr id="1" name=""/>
        <p:cNvGrpSpPr/>
        <p:nvPr/>
      </p:nvGrpSpPr>
      <p:grpSpPr>
        <a:xfrm>
          <a:off x="0" y="0"/>
          <a:ext cx="0" cy="0"/>
          <a:chOff x="0" y="0"/>
          <a:chExt cx="0" cy="0"/>
        </a:xfrm>
      </p:grpSpPr>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2.xml"/><Relationship Id="rId1" Type="http://schemas.openxmlformats.org/officeDocument/2006/relationships/slideLayout" Target="../slideLayouts/slideLayout13.xml"/><Relationship Id="rId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1000" y="230188"/>
            <a:ext cx="8382000" cy="664797"/>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381000" y="1412875"/>
            <a:ext cx="8382000" cy="2135969"/>
          </a:xfrm>
          <a:prstGeom prst="rect">
            <a:avLst/>
          </a:prstGeom>
        </p:spPr>
        <p:txBody>
          <a:bodyPr vert="horz" lIns="0" tIns="0" rIns="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p:fade/>
  </p:transition>
  <p:txStyles>
    <p:titleStyle>
      <a:lvl1pPr algn="l" defTabSz="914363" rtl="0" eaLnBrk="1" latinLnBrk="0" hangingPunct="1">
        <a:lnSpc>
          <a:spcPct val="90000"/>
        </a:lnSpc>
        <a:spcBef>
          <a:spcPct val="0"/>
        </a:spcBef>
        <a:buNone/>
        <a:defRPr lang="en-US" sz="4800" b="0" kern="1200" cap="none" spc="-15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p:titleStyle>
    <p:bodyStyle>
      <a:lvl1pPr marL="396875" indent="-396875" algn="l" defTabSz="914363" rtl="0" eaLnBrk="1" latinLnBrk="0" hangingPunct="1">
        <a:lnSpc>
          <a:spcPct val="90000"/>
        </a:lnSpc>
        <a:spcBef>
          <a:spcPct val="20000"/>
        </a:spcBef>
        <a:buFontTx/>
        <a:buBlip>
          <a:blip r:embed="rId15"/>
        </a:buBlip>
        <a:defRPr sz="3200" kern="1200">
          <a:solidFill>
            <a:schemeClr val="tx1"/>
          </a:solidFill>
          <a:latin typeface="+mn-lt"/>
          <a:ea typeface="+mn-ea"/>
          <a:cs typeface="+mn-cs"/>
        </a:defRPr>
      </a:lvl1pPr>
      <a:lvl2pPr marL="914400" indent="-396875" algn="l" defTabSz="914363" rtl="0" eaLnBrk="1" latinLnBrk="0" hangingPunct="1">
        <a:lnSpc>
          <a:spcPct val="90000"/>
        </a:lnSpc>
        <a:spcBef>
          <a:spcPct val="20000"/>
        </a:spcBef>
        <a:buFontTx/>
        <a:buBlip>
          <a:blip r:embed="rId16"/>
        </a:buBlip>
        <a:defRPr sz="2800" kern="1200">
          <a:solidFill>
            <a:schemeClr val="tx1"/>
          </a:solidFill>
          <a:latin typeface="+mn-lt"/>
          <a:ea typeface="+mn-ea"/>
          <a:cs typeface="+mn-cs"/>
        </a:defRPr>
      </a:lvl2pPr>
      <a:lvl3pPr marL="1258888" indent="-344488" algn="l" defTabSz="914363" rtl="0" eaLnBrk="1" latinLnBrk="0" hangingPunct="1">
        <a:lnSpc>
          <a:spcPct val="90000"/>
        </a:lnSpc>
        <a:spcBef>
          <a:spcPct val="20000"/>
        </a:spcBef>
        <a:buFontTx/>
        <a:buBlip>
          <a:blip r:embed="rId16"/>
        </a:buBlip>
        <a:defRPr sz="2400" kern="1200">
          <a:solidFill>
            <a:schemeClr val="tx1"/>
          </a:solidFill>
          <a:latin typeface="+mn-lt"/>
          <a:ea typeface="+mn-ea"/>
          <a:cs typeface="+mn-cs"/>
        </a:defRPr>
      </a:lvl3pPr>
      <a:lvl4pPr marL="1604963" indent="-346075" algn="l" defTabSz="914363" rtl="0" eaLnBrk="1" latinLnBrk="0" hangingPunct="1">
        <a:lnSpc>
          <a:spcPct val="90000"/>
        </a:lnSpc>
        <a:spcBef>
          <a:spcPct val="20000"/>
        </a:spcBef>
        <a:buFontTx/>
        <a:buBlip>
          <a:blip r:embed="rId16"/>
        </a:buBlip>
        <a:defRPr sz="2400" kern="1200">
          <a:solidFill>
            <a:schemeClr val="tx1"/>
          </a:solidFill>
          <a:latin typeface="+mn-lt"/>
          <a:ea typeface="+mn-ea"/>
          <a:cs typeface="+mn-cs"/>
        </a:defRPr>
      </a:lvl4pPr>
      <a:lvl5pPr marL="1941513" indent="-336550" algn="l" defTabSz="914363" rtl="0" eaLnBrk="1" latinLnBrk="0" hangingPunct="1">
        <a:lnSpc>
          <a:spcPct val="90000"/>
        </a:lnSpc>
        <a:spcBef>
          <a:spcPct val="20000"/>
        </a:spcBef>
        <a:buFontTx/>
        <a:buBlip>
          <a:blip r:embed="rId16"/>
        </a:buBlip>
        <a:defRPr sz="2400" kern="1200">
          <a:solidFill>
            <a:schemeClr val="tx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Picture 3" descr="white rectangle.png"/>
          <p:cNvPicPr>
            <a:picLocks noChangeAspect="1"/>
          </p:cNvPicPr>
          <p:nvPr/>
        </p:nvPicPr>
        <p:blipFill>
          <a:blip r:embed="rId4"/>
          <a:srcRect b="10453"/>
          <a:stretch>
            <a:fillRect/>
          </a:stretch>
        </p:blipFill>
        <p:spPr>
          <a:xfrm>
            <a:off x="0" y="1299706"/>
            <a:ext cx="9144000" cy="5558294"/>
          </a:xfrm>
          <a:prstGeom prst="rect">
            <a:avLst/>
          </a:prstGeom>
        </p:spPr>
      </p:pic>
      <p:sp>
        <p:nvSpPr>
          <p:cNvPr id="2" name="Title Placeholder 1"/>
          <p:cNvSpPr>
            <a:spLocks noGrp="1"/>
          </p:cNvSpPr>
          <p:nvPr>
            <p:ph type="title"/>
          </p:nvPr>
        </p:nvSpPr>
        <p:spPr>
          <a:xfrm>
            <a:off x="381000" y="230188"/>
            <a:ext cx="8382000" cy="664797"/>
          </a:xfrm>
          <a:prstGeom prst="rect">
            <a:avLst/>
          </a:prstGeom>
        </p:spPr>
        <p:txBody>
          <a:bodyPr vert="horz" wrap="square" lIns="0" tIns="0" rIns="0" bIns="0" rtlCol="0" anchor="t">
            <a:sp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722312" y="1905000"/>
            <a:ext cx="8040688" cy="2108269"/>
          </a:xfrm>
          <a:prstGeom prst="rect">
            <a:avLst/>
          </a:prstGeom>
        </p:spPr>
        <p:txBody>
          <a:bodyPr vert="horz" wrap="square" lIns="0" tIns="0" rIns="0" bIns="0"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 bg1="lt1" tx1="dk1" bg2="lt2" tx2="dk2" accent1="accent1" accent2="accent2" accent3="accent3" accent4="accent4" accent5="accent5" accent6="accent6" hlink="hlink" folHlink="folHlink"/>
  <p:sldLayoutIdLst>
    <p:sldLayoutId id="2147483662" r:id="rId1"/>
  </p:sldLayoutIdLst>
  <p:transition>
    <p:fade/>
  </p:transition>
  <p:txStyles>
    <p:titleStyle>
      <a:lvl1pPr algn="l" defTabSz="914363" rtl="0" eaLnBrk="1" latinLnBrk="0" hangingPunct="1">
        <a:lnSpc>
          <a:spcPct val="90000"/>
        </a:lnSpc>
        <a:spcBef>
          <a:spcPct val="0"/>
        </a:spcBef>
        <a:buNone/>
        <a:defRPr lang="en-US" sz="4800" b="0" kern="1200" cap="none" spc="-125"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p:titleStyle>
    <p:bodyStyle>
      <a:lvl1pPr marL="0" indent="0" algn="l" defTabSz="914363" rtl="0" eaLnBrk="1" latinLnBrk="0" hangingPunct="1">
        <a:lnSpc>
          <a:spcPct val="90000"/>
        </a:lnSpc>
        <a:spcBef>
          <a:spcPct val="20000"/>
        </a:spcBef>
        <a:buFont typeface="Arial" pitchFamily="34" charset="0"/>
        <a:buNone/>
        <a:defRPr sz="3000" b="1" kern="1200">
          <a:solidFill>
            <a:schemeClr val="tx1"/>
          </a:solidFill>
          <a:latin typeface="Courier New" pitchFamily="49" charset="0"/>
          <a:ea typeface="+mn-ea"/>
          <a:cs typeface="Courier New" pitchFamily="49" charset="0"/>
        </a:defRPr>
      </a:lvl1pPr>
      <a:lvl2pPr marL="384954" indent="-7937" algn="l" defTabSz="914363" rtl="0" eaLnBrk="1" latinLnBrk="0" hangingPunct="1">
        <a:lnSpc>
          <a:spcPct val="90000"/>
        </a:lnSpc>
        <a:spcBef>
          <a:spcPct val="20000"/>
        </a:spcBef>
        <a:buFont typeface="Arial" pitchFamily="34" charset="0"/>
        <a:buNone/>
        <a:defRPr sz="2800" b="1" kern="1200">
          <a:solidFill>
            <a:schemeClr val="tx1"/>
          </a:solidFill>
          <a:latin typeface="Courier New" pitchFamily="49" charset="0"/>
          <a:ea typeface="+mn-ea"/>
          <a:cs typeface="Courier New" pitchFamily="49" charset="0"/>
        </a:defRPr>
      </a:lvl2pPr>
      <a:lvl3pPr marL="761970" indent="-7937" algn="l" defTabSz="914363" rtl="0" eaLnBrk="1" latinLnBrk="0" hangingPunct="1">
        <a:lnSpc>
          <a:spcPct val="90000"/>
        </a:lnSpc>
        <a:spcBef>
          <a:spcPct val="20000"/>
        </a:spcBef>
        <a:buFont typeface="Arial" pitchFamily="34" charset="0"/>
        <a:buNone/>
        <a:defRPr sz="2400" b="1" kern="1200">
          <a:solidFill>
            <a:schemeClr val="tx1"/>
          </a:solidFill>
          <a:latin typeface="Courier New" pitchFamily="49" charset="0"/>
          <a:ea typeface="+mn-ea"/>
          <a:cs typeface="Courier New" pitchFamily="49" charset="0"/>
        </a:defRPr>
      </a:lvl3pPr>
      <a:lvl4pPr marL="1094009" indent="7937" algn="l" defTabSz="914363" rtl="0" eaLnBrk="1" latinLnBrk="0" hangingPunct="1">
        <a:lnSpc>
          <a:spcPct val="90000"/>
        </a:lnSpc>
        <a:spcBef>
          <a:spcPct val="20000"/>
        </a:spcBef>
        <a:buFont typeface="Arial" pitchFamily="34" charset="0"/>
        <a:buNone/>
        <a:defRPr sz="2400" b="1" kern="1200">
          <a:solidFill>
            <a:schemeClr val="tx1"/>
          </a:solidFill>
          <a:latin typeface="Courier New" pitchFamily="49" charset="0"/>
          <a:ea typeface="+mn-ea"/>
          <a:cs typeface="Courier New" pitchFamily="49" charset="0"/>
        </a:defRPr>
      </a:lvl4pPr>
      <a:lvl5pPr marL="1426047" indent="0" algn="l" defTabSz="914363" rtl="0" eaLnBrk="1" latinLnBrk="0" hangingPunct="1">
        <a:lnSpc>
          <a:spcPct val="90000"/>
        </a:lnSpc>
        <a:spcBef>
          <a:spcPct val="20000"/>
        </a:spcBef>
        <a:buFont typeface="Arial" pitchFamily="34" charset="0"/>
        <a:buNone/>
        <a:defRPr sz="2400" b="1" kern="1200">
          <a:solidFill>
            <a:schemeClr val="tx1"/>
          </a:solidFill>
          <a:latin typeface="Courier New" pitchFamily="49" charset="0"/>
          <a:ea typeface="+mn-ea"/>
          <a:cs typeface="Courier New" pitchFamily="49" charset="0"/>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effectLst>
            <a:outerShdw blurRad="50800" dist="63500" dir="2700000" algn="ctr" rotWithShape="0">
              <a:srgbClr val="000000"/>
            </a:outerShdw>
          </a:effectLst>
        </p:spPr>
        <p:txBody>
          <a:bodyPr/>
          <a:lstStyle/>
          <a:p>
            <a:r>
              <a:rPr lang="en-US" b="1" dirty="0" smtClean="0">
                <a:latin typeface="Myriad Pro" pitchFamily="34" charset="0"/>
              </a:rPr>
              <a:t>Commemorating African American Soldiers in France</a:t>
            </a:r>
            <a:endParaRPr lang="en-US" b="1" dirty="0">
              <a:latin typeface="Myriad Pro" pitchFamily="34" charset="0"/>
            </a:endParaRPr>
          </a:p>
        </p:txBody>
      </p:sp>
      <p:sp>
        <p:nvSpPr>
          <p:cNvPr id="3" name="Subtitle 2"/>
          <p:cNvSpPr>
            <a:spLocks noGrp="1"/>
          </p:cNvSpPr>
          <p:nvPr>
            <p:ph type="subTitle" idx="1"/>
          </p:nvPr>
        </p:nvSpPr>
        <p:spPr>
          <a:xfrm>
            <a:off x="1600200" y="4343400"/>
            <a:ext cx="6172200" cy="1370012"/>
          </a:xfrm>
          <a:effectLst>
            <a:outerShdw dist="63500" dir="2700000" algn="ctr" rotWithShape="0">
              <a:srgbClr val="000000"/>
            </a:outerShdw>
          </a:effectLst>
        </p:spPr>
        <p:txBody>
          <a:bodyPr>
            <a:normAutofit/>
          </a:bodyPr>
          <a:lstStyle/>
          <a:p>
            <a:r>
              <a:rPr lang="en-US" b="1" dirty="0" smtClean="0">
                <a:latin typeface="Myriad Pro" pitchFamily="34" charset="0"/>
              </a:rPr>
              <a:t>Monuments of World War I</a:t>
            </a:r>
          </a:p>
        </p:txBody>
      </p:sp>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81000" y="230188"/>
            <a:ext cx="3886200" cy="3427412"/>
          </a:xfrm>
        </p:spPr>
        <p:txBody>
          <a:bodyPr/>
          <a:lstStyle/>
          <a:p>
            <a:r>
              <a:rPr lang="en-US" b="1" dirty="0">
                <a:latin typeface="Myriad Pro" pitchFamily="34" charset="0"/>
              </a:rPr>
              <a:t>Monument to 371</a:t>
            </a:r>
            <a:r>
              <a:rPr lang="en-US" b="1" baseline="30000" dirty="0">
                <a:latin typeface="Myriad Pro" pitchFamily="34" charset="0"/>
              </a:rPr>
              <a:t>st</a:t>
            </a:r>
            <a:r>
              <a:rPr lang="en-US" b="1" dirty="0">
                <a:latin typeface="Myriad Pro" pitchFamily="34" charset="0"/>
              </a:rPr>
              <a:t> Infantry at </a:t>
            </a:r>
            <a:r>
              <a:rPr lang="en-US" b="1" dirty="0" err="1">
                <a:latin typeface="Myriad Pro" pitchFamily="34" charset="0"/>
              </a:rPr>
              <a:t>Bussy</a:t>
            </a:r>
            <a:r>
              <a:rPr lang="en-US" b="1" dirty="0">
                <a:latin typeface="Myriad Pro" pitchFamily="34" charset="0"/>
              </a:rPr>
              <a:t> Farm (Post-1940)</a:t>
            </a:r>
            <a:endParaRPr lang="en-US" dirty="0"/>
          </a:p>
        </p:txBody>
      </p:sp>
      <p:pic>
        <p:nvPicPr>
          <p:cNvPr id="5" name="Content Placeholder 4" descr="IMG_0072.JPG"/>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22218" b="2552"/>
          <a:stretch/>
        </p:blipFill>
        <p:spPr>
          <a:xfrm rot="5400000">
            <a:off x="3847943" y="1486057"/>
            <a:ext cx="6782114" cy="3810000"/>
          </a:xfrm>
        </p:spPr>
      </p:pic>
    </p:spTree>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81000" y="230188"/>
            <a:ext cx="3657600" cy="3336298"/>
          </a:xfrm>
        </p:spPr>
        <p:txBody>
          <a:bodyPr/>
          <a:lstStyle/>
          <a:p>
            <a:r>
              <a:rPr lang="en-US" b="1" dirty="0">
                <a:latin typeface="Myriad Pro" pitchFamily="34" charset="0"/>
              </a:rPr>
              <a:t>Monument to 371</a:t>
            </a:r>
            <a:r>
              <a:rPr lang="en-US" b="1" baseline="30000" dirty="0">
                <a:latin typeface="Myriad Pro" pitchFamily="34" charset="0"/>
              </a:rPr>
              <a:t>st</a:t>
            </a:r>
            <a:r>
              <a:rPr lang="en-US" b="1" dirty="0">
                <a:latin typeface="Myriad Pro" pitchFamily="34" charset="0"/>
              </a:rPr>
              <a:t> Infantry at </a:t>
            </a:r>
            <a:r>
              <a:rPr lang="en-US" b="1" dirty="0" err="1">
                <a:latin typeface="Myriad Pro" pitchFamily="34" charset="0"/>
              </a:rPr>
              <a:t>Bussy</a:t>
            </a:r>
            <a:r>
              <a:rPr lang="en-US" b="1" dirty="0">
                <a:latin typeface="Myriad Pro" pitchFamily="34" charset="0"/>
              </a:rPr>
              <a:t> Farm (Post-1940)</a:t>
            </a:r>
            <a:endParaRPr lang="en-US" dirty="0"/>
          </a:p>
        </p:txBody>
      </p:sp>
      <p:pic>
        <p:nvPicPr>
          <p:cNvPr id="5" name="Content Placeholder 4" descr="IMG_0074.JPG"/>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5986" b="1304"/>
          <a:stretch/>
        </p:blipFill>
        <p:spPr>
          <a:xfrm rot="5400000">
            <a:off x="3427699" y="1032933"/>
            <a:ext cx="6714065" cy="4648199"/>
          </a:xfrm>
        </p:spPr>
      </p:pic>
    </p:spTree>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81000" y="230188"/>
            <a:ext cx="8382000" cy="1341906"/>
          </a:xfrm>
        </p:spPr>
        <p:txBody>
          <a:bodyPr/>
          <a:lstStyle/>
          <a:p>
            <a:r>
              <a:rPr lang="en-US" b="1" dirty="0">
                <a:latin typeface="Myriad Pro" pitchFamily="34" charset="0"/>
              </a:rPr>
              <a:t>Monument to 371</a:t>
            </a:r>
            <a:r>
              <a:rPr lang="en-US" b="1" baseline="30000" dirty="0">
                <a:latin typeface="Myriad Pro" pitchFamily="34" charset="0"/>
              </a:rPr>
              <a:t>st</a:t>
            </a:r>
            <a:r>
              <a:rPr lang="en-US" b="1" dirty="0">
                <a:latin typeface="Myriad Pro" pitchFamily="34" charset="0"/>
              </a:rPr>
              <a:t> Infantry at </a:t>
            </a:r>
            <a:r>
              <a:rPr lang="en-US" b="1" dirty="0" err="1">
                <a:latin typeface="Myriad Pro" pitchFamily="34" charset="0"/>
              </a:rPr>
              <a:t>Bussy</a:t>
            </a:r>
            <a:r>
              <a:rPr lang="en-US" b="1" dirty="0">
                <a:latin typeface="Myriad Pro" pitchFamily="34" charset="0"/>
              </a:rPr>
              <a:t> Farm (Post-1940)</a:t>
            </a:r>
            <a:endParaRPr lang="en-US" dirty="0"/>
          </a:p>
        </p:txBody>
      </p:sp>
      <p:pic>
        <p:nvPicPr>
          <p:cNvPr id="5" name="Content Placeholder 4" descr="IMG_0076.JPG"/>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33942" t="8484" r="19782" b="5674"/>
          <a:stretch/>
        </p:blipFill>
        <p:spPr>
          <a:xfrm rot="5400000">
            <a:off x="944561" y="997562"/>
            <a:ext cx="4904154" cy="6793276"/>
          </a:xfrm>
        </p:spPr>
      </p:pic>
      <p:sp>
        <p:nvSpPr>
          <p:cNvPr id="6" name="Bent-Up Arrow 5"/>
          <p:cNvSpPr/>
          <p:nvPr/>
        </p:nvSpPr>
        <p:spPr bwMode="auto">
          <a:xfrm>
            <a:off x="6324600" y="4267200"/>
            <a:ext cx="1752600" cy="960120"/>
          </a:xfrm>
          <a:prstGeom prst="bentUpArrow">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7" name="TextBox 6"/>
          <p:cNvSpPr txBox="1"/>
          <p:nvPr/>
        </p:nvSpPr>
        <p:spPr>
          <a:xfrm>
            <a:off x="6899031" y="1981200"/>
            <a:ext cx="2209800" cy="2246769"/>
          </a:xfrm>
          <a:prstGeom prst="rect">
            <a:avLst/>
          </a:prstGeom>
          <a:noFill/>
        </p:spPr>
        <p:txBody>
          <a:bodyPr wrap="square" rtlCol="0">
            <a:spAutoFit/>
          </a:bodyPr>
          <a:lstStyle/>
          <a:p>
            <a:r>
              <a:rPr lang="en-US" sz="2000" dirty="0" smtClean="0"/>
              <a:t>English Inscription: </a:t>
            </a:r>
          </a:p>
          <a:p>
            <a:r>
              <a:rPr lang="en-US" sz="2000" dirty="0" smtClean="0"/>
              <a:t>“Monument Damaged</a:t>
            </a:r>
          </a:p>
          <a:p>
            <a:r>
              <a:rPr lang="en-US" sz="2000" dirty="0" smtClean="0"/>
              <a:t>By Shells During the </a:t>
            </a:r>
          </a:p>
          <a:p>
            <a:r>
              <a:rPr lang="en-US" sz="2000" dirty="0" smtClean="0"/>
              <a:t>Fighting on</a:t>
            </a:r>
          </a:p>
          <a:p>
            <a:r>
              <a:rPr lang="en-US" sz="2000" dirty="0" smtClean="0"/>
              <a:t>June 12, 1940”</a:t>
            </a:r>
            <a:endParaRPr lang="en-US" sz="2000" dirty="0"/>
          </a:p>
        </p:txBody>
      </p:sp>
    </p:spTree>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81000" y="230188"/>
            <a:ext cx="3581400" cy="3336298"/>
          </a:xfrm>
        </p:spPr>
        <p:txBody>
          <a:bodyPr/>
          <a:lstStyle/>
          <a:p>
            <a:r>
              <a:rPr lang="en-US" b="1" dirty="0">
                <a:latin typeface="Myriad Pro" pitchFamily="34" charset="0"/>
              </a:rPr>
              <a:t>Monument to 371</a:t>
            </a:r>
            <a:r>
              <a:rPr lang="en-US" b="1" baseline="30000" dirty="0">
                <a:latin typeface="Myriad Pro" pitchFamily="34" charset="0"/>
              </a:rPr>
              <a:t>st</a:t>
            </a:r>
            <a:r>
              <a:rPr lang="en-US" b="1" dirty="0">
                <a:latin typeface="Myriad Pro" pitchFamily="34" charset="0"/>
              </a:rPr>
              <a:t> Infantry at </a:t>
            </a:r>
            <a:r>
              <a:rPr lang="en-US" b="1" dirty="0" err="1">
                <a:latin typeface="Myriad Pro" pitchFamily="34" charset="0"/>
              </a:rPr>
              <a:t>Bussy</a:t>
            </a:r>
            <a:r>
              <a:rPr lang="en-US" b="1" dirty="0">
                <a:latin typeface="Myriad Pro" pitchFamily="34" charset="0"/>
              </a:rPr>
              <a:t> Farm (Post-1940)</a:t>
            </a:r>
            <a:endParaRPr lang="en-US" dirty="0"/>
          </a:p>
        </p:txBody>
      </p:sp>
      <p:pic>
        <p:nvPicPr>
          <p:cNvPr id="5" name="Content Placeholder 4" descr="IMG_0078.JPG"/>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677" b="994"/>
          <a:stretch/>
        </p:blipFill>
        <p:spPr>
          <a:xfrm rot="5400000">
            <a:off x="3271669" y="936916"/>
            <a:ext cx="6772124" cy="4972538"/>
          </a:xfrm>
        </p:spPr>
      </p:pic>
    </p:spTree>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81000" y="230188"/>
            <a:ext cx="3733800" cy="3351212"/>
          </a:xfrm>
        </p:spPr>
        <p:txBody>
          <a:bodyPr/>
          <a:lstStyle/>
          <a:p>
            <a:r>
              <a:rPr lang="en-US" b="1" dirty="0">
                <a:latin typeface="Myriad Pro" pitchFamily="34" charset="0"/>
              </a:rPr>
              <a:t>Monument to 371</a:t>
            </a:r>
            <a:r>
              <a:rPr lang="en-US" b="1" baseline="30000" dirty="0">
                <a:latin typeface="Myriad Pro" pitchFamily="34" charset="0"/>
              </a:rPr>
              <a:t>st</a:t>
            </a:r>
            <a:r>
              <a:rPr lang="en-US" b="1" dirty="0">
                <a:latin typeface="Myriad Pro" pitchFamily="34" charset="0"/>
              </a:rPr>
              <a:t> Infantry at </a:t>
            </a:r>
            <a:r>
              <a:rPr lang="en-US" b="1" dirty="0" err="1">
                <a:latin typeface="Myriad Pro" pitchFamily="34" charset="0"/>
              </a:rPr>
              <a:t>Bussy</a:t>
            </a:r>
            <a:r>
              <a:rPr lang="en-US" b="1" dirty="0">
                <a:latin typeface="Myriad Pro" pitchFamily="34" charset="0"/>
              </a:rPr>
              <a:t> Farm (Post-1940)</a:t>
            </a:r>
            <a:endParaRPr lang="en-US" dirty="0"/>
          </a:p>
        </p:txBody>
      </p:sp>
      <p:pic>
        <p:nvPicPr>
          <p:cNvPr id="5" name="Content Placeholder 4" descr="IMG_0080.JPG"/>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367" b="679"/>
          <a:stretch/>
        </p:blipFill>
        <p:spPr>
          <a:xfrm rot="5400000">
            <a:off x="3254412" y="881882"/>
            <a:ext cx="6755840" cy="4992077"/>
          </a:xfrm>
        </p:spPr>
      </p:pic>
    </p:spTree>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81000" y="230188"/>
            <a:ext cx="3581400" cy="3336298"/>
          </a:xfrm>
        </p:spPr>
        <p:txBody>
          <a:bodyPr/>
          <a:lstStyle/>
          <a:p>
            <a:r>
              <a:rPr lang="en-US" b="1" dirty="0">
                <a:latin typeface="Myriad Pro" pitchFamily="34" charset="0"/>
              </a:rPr>
              <a:t>Monument to 371</a:t>
            </a:r>
            <a:r>
              <a:rPr lang="en-US" b="1" baseline="30000" dirty="0">
                <a:latin typeface="Myriad Pro" pitchFamily="34" charset="0"/>
              </a:rPr>
              <a:t>st</a:t>
            </a:r>
            <a:r>
              <a:rPr lang="en-US" b="1" dirty="0">
                <a:latin typeface="Myriad Pro" pitchFamily="34" charset="0"/>
              </a:rPr>
              <a:t> Infantry at </a:t>
            </a:r>
            <a:r>
              <a:rPr lang="en-US" b="1" dirty="0" err="1">
                <a:latin typeface="Myriad Pro" pitchFamily="34" charset="0"/>
              </a:rPr>
              <a:t>Bussy</a:t>
            </a:r>
            <a:r>
              <a:rPr lang="en-US" b="1" dirty="0">
                <a:latin typeface="Myriad Pro" pitchFamily="34" charset="0"/>
              </a:rPr>
              <a:t> Farm (Post-1940)</a:t>
            </a:r>
            <a:endParaRPr lang="en-US" dirty="0"/>
          </a:p>
        </p:txBody>
      </p:sp>
      <p:pic>
        <p:nvPicPr>
          <p:cNvPr id="5" name="Content Placeholder 4" descr="IMG_0082.JPG"/>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680" b="-256"/>
          <a:stretch/>
        </p:blipFill>
        <p:spPr>
          <a:xfrm rot="5400000">
            <a:off x="3222500" y="870809"/>
            <a:ext cx="6792309" cy="5050691"/>
          </a:xfrm>
        </p:spPr>
      </p:pic>
      <p:sp>
        <p:nvSpPr>
          <p:cNvPr id="6" name="TextBox 5"/>
          <p:cNvSpPr txBox="1"/>
          <p:nvPr/>
        </p:nvSpPr>
        <p:spPr>
          <a:xfrm>
            <a:off x="457200" y="5181600"/>
            <a:ext cx="3429000" cy="923330"/>
          </a:xfrm>
          <a:prstGeom prst="rect">
            <a:avLst/>
          </a:prstGeom>
          <a:noFill/>
        </p:spPr>
        <p:txBody>
          <a:bodyPr wrap="square" rtlCol="0">
            <a:spAutoFit/>
          </a:bodyPr>
          <a:lstStyle/>
          <a:p>
            <a:r>
              <a:rPr lang="en-US" dirty="0" smtClean="0"/>
              <a:t>Can you find Freddie </a:t>
            </a:r>
            <a:r>
              <a:rPr lang="en-US" dirty="0" err="1" smtClean="0"/>
              <a:t>Stowers</a:t>
            </a:r>
            <a:r>
              <a:rPr lang="en-US" dirty="0" smtClean="0"/>
              <a:t> on this list?  Hint:  He is in C Company.</a:t>
            </a:r>
          </a:p>
        </p:txBody>
      </p:sp>
    </p:spTree>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81000" y="230188"/>
            <a:ext cx="3581400" cy="3336298"/>
          </a:xfrm>
        </p:spPr>
        <p:txBody>
          <a:bodyPr/>
          <a:lstStyle/>
          <a:p>
            <a:r>
              <a:rPr lang="en-US" b="1" dirty="0">
                <a:latin typeface="Myriad Pro" pitchFamily="34" charset="0"/>
              </a:rPr>
              <a:t>Monument to 371</a:t>
            </a:r>
            <a:r>
              <a:rPr lang="en-US" b="1" baseline="30000" dirty="0">
                <a:latin typeface="Myriad Pro" pitchFamily="34" charset="0"/>
              </a:rPr>
              <a:t>st</a:t>
            </a:r>
            <a:r>
              <a:rPr lang="en-US" b="1" dirty="0">
                <a:latin typeface="Myriad Pro" pitchFamily="34" charset="0"/>
              </a:rPr>
              <a:t> Infantry at </a:t>
            </a:r>
            <a:r>
              <a:rPr lang="en-US" b="1" dirty="0" err="1">
                <a:latin typeface="Myriad Pro" pitchFamily="34" charset="0"/>
              </a:rPr>
              <a:t>Bussy</a:t>
            </a:r>
            <a:r>
              <a:rPr lang="en-US" b="1" dirty="0">
                <a:latin typeface="Myriad Pro" pitchFamily="34" charset="0"/>
              </a:rPr>
              <a:t> Farm (Post-1940)</a:t>
            </a:r>
            <a:endParaRPr lang="en-US" dirty="0"/>
          </a:p>
        </p:txBody>
      </p:sp>
      <p:pic>
        <p:nvPicPr>
          <p:cNvPr id="5" name="Content Placeholder 4" descr="IMG_0082.JPG"/>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680" b="-256"/>
          <a:stretch/>
        </p:blipFill>
        <p:spPr>
          <a:xfrm rot="5400000">
            <a:off x="3222500" y="870809"/>
            <a:ext cx="6792309" cy="5050691"/>
          </a:xfrm>
        </p:spPr>
      </p:pic>
      <p:sp>
        <p:nvSpPr>
          <p:cNvPr id="6" name="TextBox 5"/>
          <p:cNvSpPr txBox="1"/>
          <p:nvPr/>
        </p:nvSpPr>
        <p:spPr>
          <a:xfrm>
            <a:off x="457200" y="5181600"/>
            <a:ext cx="3429000" cy="923330"/>
          </a:xfrm>
          <a:prstGeom prst="rect">
            <a:avLst/>
          </a:prstGeom>
          <a:noFill/>
        </p:spPr>
        <p:txBody>
          <a:bodyPr wrap="square" rtlCol="0">
            <a:spAutoFit/>
          </a:bodyPr>
          <a:lstStyle/>
          <a:p>
            <a:r>
              <a:rPr lang="en-US" dirty="0" smtClean="0"/>
              <a:t>Can you find Freddie </a:t>
            </a:r>
            <a:r>
              <a:rPr lang="en-US" dirty="0" err="1" smtClean="0"/>
              <a:t>Stowers</a:t>
            </a:r>
            <a:r>
              <a:rPr lang="en-US" dirty="0" smtClean="0"/>
              <a:t> on this list?  Hint:  He is in C Company.</a:t>
            </a:r>
          </a:p>
        </p:txBody>
      </p:sp>
      <p:sp>
        <p:nvSpPr>
          <p:cNvPr id="2" name="Right Arrow 1"/>
          <p:cNvSpPr/>
          <p:nvPr/>
        </p:nvSpPr>
        <p:spPr bwMode="auto">
          <a:xfrm>
            <a:off x="3810000" y="3581400"/>
            <a:ext cx="978408" cy="484632"/>
          </a:xfrm>
          <a:prstGeom prst="rightArrow">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4" name="TextBox 3"/>
          <p:cNvSpPr txBox="1"/>
          <p:nvPr/>
        </p:nvSpPr>
        <p:spPr>
          <a:xfrm>
            <a:off x="533400" y="3581400"/>
            <a:ext cx="3124200" cy="1200329"/>
          </a:xfrm>
          <a:prstGeom prst="rect">
            <a:avLst/>
          </a:prstGeom>
          <a:noFill/>
        </p:spPr>
        <p:txBody>
          <a:bodyPr wrap="square" rtlCol="0">
            <a:spAutoFit/>
          </a:bodyPr>
          <a:lstStyle/>
          <a:p>
            <a:r>
              <a:rPr lang="en-US" dirty="0" smtClean="0"/>
              <a:t>Although his name is faded here, his name will never fade from the nation’s memory as a Medal of Honor recipient. </a:t>
            </a:r>
            <a:endParaRPr lang="en-US" dirty="0"/>
          </a:p>
        </p:txBody>
      </p:sp>
    </p:spTree>
    <p:extLst>
      <p:ext uri="{BB962C8B-B14F-4D97-AF65-F5344CB8AC3E}">
        <p14:creationId xmlns:p14="http://schemas.microsoft.com/office/powerpoint/2010/main" val="3355303078"/>
      </p:ext>
    </p:extLst>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81000" y="230188"/>
            <a:ext cx="8382000" cy="1341906"/>
          </a:xfrm>
        </p:spPr>
        <p:txBody>
          <a:bodyPr/>
          <a:lstStyle/>
          <a:p>
            <a:r>
              <a:rPr lang="en-US" b="1" dirty="0">
                <a:latin typeface="Myriad Pro" pitchFamily="34" charset="0"/>
              </a:rPr>
              <a:t>Monument to </a:t>
            </a:r>
            <a:r>
              <a:rPr lang="en-US" b="1" dirty="0" smtClean="0">
                <a:latin typeface="Myriad Pro" pitchFamily="34" charset="0"/>
              </a:rPr>
              <a:t>369</a:t>
            </a:r>
            <a:r>
              <a:rPr lang="en-US" b="1" baseline="30000" dirty="0" smtClean="0">
                <a:latin typeface="Myriad Pro" pitchFamily="34" charset="0"/>
              </a:rPr>
              <a:t>th</a:t>
            </a:r>
            <a:r>
              <a:rPr lang="en-US" b="1" dirty="0" smtClean="0">
                <a:latin typeface="Myriad Pro" pitchFamily="34" charset="0"/>
              </a:rPr>
              <a:t> </a:t>
            </a:r>
            <a:r>
              <a:rPr lang="en-US" b="1" dirty="0">
                <a:latin typeface="Myriad Pro" pitchFamily="34" charset="0"/>
              </a:rPr>
              <a:t>Infantry at </a:t>
            </a:r>
            <a:r>
              <a:rPr lang="en-US" b="1" dirty="0" err="1" smtClean="0">
                <a:latin typeface="Myriad Pro" pitchFamily="34" charset="0"/>
              </a:rPr>
              <a:t>Sechault</a:t>
            </a:r>
            <a:endParaRPr lang="en-US" dirty="0"/>
          </a:p>
        </p:txBody>
      </p:sp>
      <p:pic>
        <p:nvPicPr>
          <p:cNvPr id="8" name="Content Placeholder 7" descr="IMG_0087.JPG"/>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8625" t="5674" r="29604" b="7858"/>
          <a:stretch/>
        </p:blipFill>
        <p:spPr>
          <a:xfrm rot="5400000">
            <a:off x="3030947" y="779054"/>
            <a:ext cx="5977708" cy="6248401"/>
          </a:xfrm>
        </p:spPr>
      </p:pic>
    </p:spTree>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81000" y="230188"/>
            <a:ext cx="5715000" cy="1598612"/>
          </a:xfrm>
        </p:spPr>
        <p:txBody>
          <a:bodyPr/>
          <a:lstStyle/>
          <a:p>
            <a:r>
              <a:rPr lang="en-US" b="1" dirty="0">
                <a:latin typeface="Myriad Pro" pitchFamily="34" charset="0"/>
              </a:rPr>
              <a:t>Monument to 369</a:t>
            </a:r>
            <a:r>
              <a:rPr lang="en-US" b="1" baseline="30000" dirty="0">
                <a:latin typeface="Myriad Pro" pitchFamily="34" charset="0"/>
              </a:rPr>
              <a:t>th</a:t>
            </a:r>
            <a:r>
              <a:rPr lang="en-US" b="1" dirty="0">
                <a:latin typeface="Myriad Pro" pitchFamily="34" charset="0"/>
              </a:rPr>
              <a:t> Infantry at </a:t>
            </a:r>
            <a:r>
              <a:rPr lang="en-US" b="1" dirty="0" err="1">
                <a:latin typeface="Myriad Pro" pitchFamily="34" charset="0"/>
              </a:rPr>
              <a:t>Sechault</a:t>
            </a:r>
            <a:endParaRPr lang="en-US" dirty="0"/>
          </a:p>
        </p:txBody>
      </p:sp>
      <p:pic>
        <p:nvPicPr>
          <p:cNvPr id="5" name="Content Placeholder 4" descr="IMG_0093.JPG"/>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22218" b="17848"/>
          <a:stretch/>
        </p:blipFill>
        <p:spPr>
          <a:xfrm rot="5400000">
            <a:off x="4287963" y="1876716"/>
            <a:ext cx="6709307" cy="3002767"/>
          </a:xfrm>
        </p:spPr>
      </p:pic>
      <p:sp>
        <p:nvSpPr>
          <p:cNvPr id="6" name="TextBox 5"/>
          <p:cNvSpPr txBox="1"/>
          <p:nvPr/>
        </p:nvSpPr>
        <p:spPr>
          <a:xfrm>
            <a:off x="457200" y="1828800"/>
            <a:ext cx="2819400" cy="4708981"/>
          </a:xfrm>
          <a:prstGeom prst="rect">
            <a:avLst/>
          </a:prstGeom>
          <a:noFill/>
        </p:spPr>
        <p:txBody>
          <a:bodyPr wrap="square" rtlCol="0">
            <a:spAutoFit/>
          </a:bodyPr>
          <a:lstStyle/>
          <a:p>
            <a:r>
              <a:rPr lang="en-US" sz="2000" dirty="0" smtClean="0"/>
              <a:t>Inscription Reads:</a:t>
            </a:r>
          </a:p>
          <a:p>
            <a:r>
              <a:rPr lang="en-US" sz="2000" dirty="0" smtClean="0"/>
              <a:t>“93</a:t>
            </a:r>
            <a:r>
              <a:rPr lang="en-US" sz="2000" baseline="30000" dirty="0" smtClean="0"/>
              <a:t>rd</a:t>
            </a:r>
            <a:r>
              <a:rPr lang="en-US" sz="2000" dirty="0" smtClean="0"/>
              <a:t> Division US</a:t>
            </a:r>
          </a:p>
          <a:p>
            <a:r>
              <a:rPr lang="en-US" sz="2000" dirty="0" smtClean="0"/>
              <a:t>[Image of Rattlesnake]</a:t>
            </a:r>
          </a:p>
          <a:p>
            <a:r>
              <a:rPr lang="en-US" sz="2000" dirty="0" smtClean="0"/>
              <a:t>369</a:t>
            </a:r>
            <a:r>
              <a:rPr lang="en-US" sz="2000" baseline="30000" dirty="0" smtClean="0"/>
              <a:t>th</a:t>
            </a:r>
            <a:r>
              <a:rPr lang="en-US" sz="2000" dirty="0" smtClean="0"/>
              <a:t> Infantry</a:t>
            </a:r>
          </a:p>
          <a:p>
            <a:r>
              <a:rPr lang="en-US" sz="2000" dirty="0" smtClean="0"/>
              <a:t>(15</a:t>
            </a:r>
            <a:r>
              <a:rPr lang="en-US" sz="2000" baseline="30000" dirty="0" smtClean="0"/>
              <a:t>th</a:t>
            </a:r>
            <a:r>
              <a:rPr lang="en-US" sz="2000" dirty="0" smtClean="0"/>
              <a:t> </a:t>
            </a:r>
            <a:r>
              <a:rPr lang="en-US" sz="2000" dirty="0" err="1" smtClean="0"/>
              <a:t>Reg</a:t>
            </a:r>
            <a:r>
              <a:rPr lang="en-US" sz="2000" dirty="0" smtClean="0"/>
              <a:t>-NYG)</a:t>
            </a:r>
          </a:p>
          <a:p>
            <a:r>
              <a:rPr lang="en-US" sz="2000" dirty="0" smtClean="0"/>
              <a:t>(Colored)</a:t>
            </a:r>
          </a:p>
          <a:p>
            <a:r>
              <a:rPr lang="en-US" sz="2000" dirty="0" smtClean="0"/>
              <a:t>In Memory</a:t>
            </a:r>
          </a:p>
          <a:p>
            <a:r>
              <a:rPr lang="en-US" sz="2000" dirty="0" smtClean="0"/>
              <a:t>1918</a:t>
            </a:r>
          </a:p>
          <a:p>
            <a:r>
              <a:rPr lang="en-US" sz="2000" dirty="0" smtClean="0"/>
              <a:t>Meuse-Argonne</a:t>
            </a:r>
          </a:p>
          <a:p>
            <a:r>
              <a:rPr lang="en-US" sz="2000" dirty="0" smtClean="0"/>
              <a:t>Offensive</a:t>
            </a:r>
          </a:p>
          <a:p>
            <a:endParaRPr lang="en-US" sz="2000" dirty="0"/>
          </a:p>
          <a:p>
            <a:r>
              <a:rPr lang="en-US" sz="2000" dirty="0" err="1" smtClean="0"/>
              <a:t>Ripont</a:t>
            </a:r>
            <a:endParaRPr lang="en-US" sz="2000" dirty="0" smtClean="0"/>
          </a:p>
          <a:p>
            <a:r>
              <a:rPr lang="en-US" sz="2000" dirty="0" smtClean="0"/>
              <a:t>Mont-</a:t>
            </a:r>
            <a:r>
              <a:rPr lang="en-US" sz="2000" dirty="0" err="1" smtClean="0"/>
              <a:t>Cuvelet</a:t>
            </a:r>
            <a:endParaRPr lang="en-US" sz="2000" dirty="0" smtClean="0"/>
          </a:p>
          <a:p>
            <a:r>
              <a:rPr lang="en-US" sz="2000" dirty="0" err="1" smtClean="0"/>
              <a:t>Sechault</a:t>
            </a:r>
            <a:endParaRPr lang="en-US" sz="2000" dirty="0" smtClean="0"/>
          </a:p>
          <a:p>
            <a:r>
              <a:rPr lang="en-US" sz="2000" dirty="0" smtClean="0"/>
              <a:t>26 Sep – 1 Oct”</a:t>
            </a:r>
          </a:p>
        </p:txBody>
      </p:sp>
      <p:sp>
        <p:nvSpPr>
          <p:cNvPr id="7" name="Right Arrow 6"/>
          <p:cNvSpPr/>
          <p:nvPr/>
        </p:nvSpPr>
        <p:spPr bwMode="auto">
          <a:xfrm>
            <a:off x="2971800" y="2895600"/>
            <a:ext cx="2731008" cy="560832"/>
          </a:xfrm>
          <a:prstGeom prst="rightArrow">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Tree>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30188"/>
            <a:ext cx="4495800" cy="2006703"/>
          </a:xfrm>
        </p:spPr>
        <p:txBody>
          <a:bodyPr/>
          <a:lstStyle/>
          <a:p>
            <a:r>
              <a:rPr lang="en-US" b="1" dirty="0">
                <a:latin typeface="Myriad Pro" pitchFamily="34" charset="0"/>
              </a:rPr>
              <a:t>Monument to 369</a:t>
            </a:r>
            <a:r>
              <a:rPr lang="en-US" b="1" baseline="30000" dirty="0">
                <a:latin typeface="Myriad Pro" pitchFamily="34" charset="0"/>
              </a:rPr>
              <a:t>th</a:t>
            </a:r>
            <a:r>
              <a:rPr lang="en-US" b="1" dirty="0">
                <a:latin typeface="Myriad Pro" pitchFamily="34" charset="0"/>
              </a:rPr>
              <a:t> Infantry at </a:t>
            </a:r>
            <a:r>
              <a:rPr lang="en-US" b="1" dirty="0" err="1">
                <a:latin typeface="Myriad Pro" pitchFamily="34" charset="0"/>
              </a:rPr>
              <a:t>Sechault</a:t>
            </a:r>
            <a:endParaRPr lang="en-US" dirty="0"/>
          </a:p>
        </p:txBody>
      </p:sp>
      <p:pic>
        <p:nvPicPr>
          <p:cNvPr id="4" name="Content Placeholder 3" descr="IMG_0098.JPG"/>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17222" b="368"/>
          <a:stretch/>
        </p:blipFill>
        <p:spPr>
          <a:xfrm rot="5400000">
            <a:off x="3586549" y="1327376"/>
            <a:ext cx="6709307" cy="4128804"/>
          </a:xfrm>
        </p:spPr>
      </p:pic>
      <p:sp>
        <p:nvSpPr>
          <p:cNvPr id="5" name="TextBox 4"/>
          <p:cNvSpPr txBox="1"/>
          <p:nvPr/>
        </p:nvSpPr>
        <p:spPr>
          <a:xfrm>
            <a:off x="1524000" y="2351269"/>
            <a:ext cx="2291463" cy="4524316"/>
          </a:xfrm>
          <a:prstGeom prst="rect">
            <a:avLst/>
          </a:prstGeom>
          <a:noFill/>
        </p:spPr>
        <p:txBody>
          <a:bodyPr wrap="none" rtlCol="0">
            <a:spAutoFit/>
          </a:bodyPr>
          <a:lstStyle/>
          <a:p>
            <a:r>
              <a:rPr lang="en-US" dirty="0"/>
              <a:t>Inscription Reads:</a:t>
            </a:r>
          </a:p>
          <a:p>
            <a:r>
              <a:rPr lang="en-US" dirty="0" smtClean="0"/>
              <a:t>“93</a:t>
            </a:r>
            <a:r>
              <a:rPr lang="en-US" baseline="30000" dirty="0" smtClean="0"/>
              <a:t>rd</a:t>
            </a:r>
            <a:r>
              <a:rPr lang="en-US" dirty="0" smtClean="0"/>
              <a:t> </a:t>
            </a:r>
            <a:r>
              <a:rPr lang="en-US" dirty="0"/>
              <a:t>Division US</a:t>
            </a:r>
          </a:p>
          <a:p>
            <a:r>
              <a:rPr lang="en-US" dirty="0"/>
              <a:t>[Image of Rattlesnake]</a:t>
            </a:r>
          </a:p>
          <a:p>
            <a:r>
              <a:rPr lang="en-US" dirty="0"/>
              <a:t>369</a:t>
            </a:r>
            <a:r>
              <a:rPr lang="en-US" baseline="30000" dirty="0"/>
              <a:t>th</a:t>
            </a:r>
            <a:r>
              <a:rPr lang="en-US" dirty="0"/>
              <a:t> Infantry</a:t>
            </a:r>
          </a:p>
          <a:p>
            <a:r>
              <a:rPr lang="en-US" dirty="0"/>
              <a:t>(15</a:t>
            </a:r>
            <a:r>
              <a:rPr lang="en-US" baseline="30000" dirty="0"/>
              <a:t>th</a:t>
            </a:r>
            <a:r>
              <a:rPr lang="en-US" dirty="0"/>
              <a:t> </a:t>
            </a:r>
            <a:r>
              <a:rPr lang="en-US" dirty="0" err="1"/>
              <a:t>Reg</a:t>
            </a:r>
            <a:r>
              <a:rPr lang="en-US" dirty="0"/>
              <a:t>-NYG)</a:t>
            </a:r>
          </a:p>
          <a:p>
            <a:r>
              <a:rPr lang="en-US" dirty="0"/>
              <a:t>(Colored)</a:t>
            </a:r>
          </a:p>
          <a:p>
            <a:r>
              <a:rPr lang="en-US" dirty="0"/>
              <a:t>In Memory</a:t>
            </a:r>
          </a:p>
          <a:p>
            <a:r>
              <a:rPr lang="en-US" dirty="0"/>
              <a:t>1918</a:t>
            </a:r>
          </a:p>
          <a:p>
            <a:r>
              <a:rPr lang="en-US" dirty="0"/>
              <a:t>Meuse-Argonne</a:t>
            </a:r>
          </a:p>
          <a:p>
            <a:r>
              <a:rPr lang="en-US" dirty="0"/>
              <a:t>Offensive</a:t>
            </a:r>
          </a:p>
          <a:p>
            <a:endParaRPr lang="en-US" dirty="0"/>
          </a:p>
          <a:p>
            <a:r>
              <a:rPr lang="en-US" dirty="0" err="1"/>
              <a:t>Ripont</a:t>
            </a:r>
            <a:endParaRPr lang="en-US" dirty="0"/>
          </a:p>
          <a:p>
            <a:r>
              <a:rPr lang="en-US" dirty="0"/>
              <a:t>Mont-</a:t>
            </a:r>
            <a:r>
              <a:rPr lang="en-US" dirty="0" err="1"/>
              <a:t>Cuvelet</a:t>
            </a:r>
            <a:endParaRPr lang="en-US" dirty="0"/>
          </a:p>
          <a:p>
            <a:r>
              <a:rPr lang="en-US" dirty="0" err="1"/>
              <a:t>Sechault</a:t>
            </a:r>
            <a:endParaRPr lang="en-US" dirty="0"/>
          </a:p>
          <a:p>
            <a:r>
              <a:rPr lang="en-US" dirty="0"/>
              <a:t>26 Sep – 1 </a:t>
            </a:r>
            <a:r>
              <a:rPr lang="en-US" dirty="0" smtClean="0"/>
              <a:t>Oct”</a:t>
            </a:r>
            <a:endParaRPr lang="en-US" dirty="0"/>
          </a:p>
          <a:p>
            <a:endParaRPr lang="en-US" dirty="0"/>
          </a:p>
        </p:txBody>
      </p:sp>
      <p:sp>
        <p:nvSpPr>
          <p:cNvPr id="6" name="Right Arrow 5"/>
          <p:cNvSpPr/>
          <p:nvPr/>
        </p:nvSpPr>
        <p:spPr bwMode="auto">
          <a:xfrm>
            <a:off x="3962400" y="3581400"/>
            <a:ext cx="2273808" cy="560832"/>
          </a:xfrm>
          <a:prstGeom prst="rightArrow">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Tree>
    <p:extLst>
      <p:ext uri="{BB962C8B-B14F-4D97-AF65-F5344CB8AC3E}">
        <p14:creationId xmlns:p14="http://schemas.microsoft.com/office/powerpoint/2010/main" val="1664066296"/>
      </p:ext>
    </p:extLst>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81000" y="230188"/>
            <a:ext cx="8382000" cy="1341906"/>
          </a:xfrm>
        </p:spPr>
        <p:txBody>
          <a:bodyPr/>
          <a:lstStyle/>
          <a:p>
            <a:r>
              <a:rPr lang="en-US" b="1" dirty="0" smtClean="0">
                <a:latin typeface="Myriad Pro" pitchFamily="34" charset="0"/>
              </a:rPr>
              <a:t>Monument to 371</a:t>
            </a:r>
            <a:r>
              <a:rPr lang="en-US" b="1" baseline="30000" dirty="0" smtClean="0">
                <a:latin typeface="Myriad Pro" pitchFamily="34" charset="0"/>
              </a:rPr>
              <a:t>st</a:t>
            </a:r>
            <a:r>
              <a:rPr lang="en-US" b="1" dirty="0" smtClean="0">
                <a:latin typeface="Myriad Pro" pitchFamily="34" charset="0"/>
              </a:rPr>
              <a:t> Infantry at </a:t>
            </a:r>
            <a:r>
              <a:rPr lang="en-US" b="1" dirty="0" err="1" smtClean="0">
                <a:latin typeface="Myriad Pro" pitchFamily="34" charset="0"/>
              </a:rPr>
              <a:t>Ardeuil-Montfauxelles</a:t>
            </a:r>
            <a:endParaRPr lang="en-US" dirty="0"/>
          </a:p>
        </p:txBody>
      </p:sp>
      <p:pic>
        <p:nvPicPr>
          <p:cNvPr id="3" name="Content Placeholder 2" descr="IMG_0054.JPG"/>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40405" t="9419" r="40407" b="6743"/>
          <a:stretch/>
        </p:blipFill>
        <p:spPr>
          <a:xfrm rot="5400000">
            <a:off x="92756" y="-78694"/>
            <a:ext cx="8531225" cy="5342165"/>
          </a:xfrm>
        </p:spPr>
      </p:pic>
    </p:spTree>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30188"/>
            <a:ext cx="5867400" cy="1341906"/>
          </a:xfrm>
        </p:spPr>
        <p:txBody>
          <a:bodyPr/>
          <a:lstStyle/>
          <a:p>
            <a:r>
              <a:rPr lang="en-US" b="1" dirty="0">
                <a:latin typeface="Myriad Pro" pitchFamily="34" charset="0"/>
              </a:rPr>
              <a:t>Monument to </a:t>
            </a:r>
            <a:r>
              <a:rPr lang="en-US" b="1" dirty="0" smtClean="0">
                <a:latin typeface="Myriad Pro" pitchFamily="34" charset="0"/>
              </a:rPr>
              <a:t>372</a:t>
            </a:r>
            <a:r>
              <a:rPr lang="en-US" b="1" baseline="30000" dirty="0" smtClean="0">
                <a:latin typeface="Myriad Pro" pitchFamily="34" charset="0"/>
              </a:rPr>
              <a:t>nd</a:t>
            </a:r>
            <a:r>
              <a:rPr lang="en-US" b="1" dirty="0" smtClean="0">
                <a:latin typeface="Myriad Pro" pitchFamily="34" charset="0"/>
              </a:rPr>
              <a:t> </a:t>
            </a:r>
            <a:r>
              <a:rPr lang="en-US" b="1" dirty="0">
                <a:latin typeface="Myriad Pro" pitchFamily="34" charset="0"/>
              </a:rPr>
              <a:t>Infantry at </a:t>
            </a:r>
            <a:r>
              <a:rPr lang="en-US" b="1" dirty="0" err="1" smtClean="0">
                <a:latin typeface="Myriad Pro" pitchFamily="34" charset="0"/>
              </a:rPr>
              <a:t>Monthois</a:t>
            </a:r>
            <a:endParaRPr lang="en-US" dirty="0"/>
          </a:p>
        </p:txBody>
      </p:sp>
      <p:pic>
        <p:nvPicPr>
          <p:cNvPr id="4" name="Content Placeholder 3" descr="IMG_0107.JPG"/>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24403" b="22842"/>
          <a:stretch/>
        </p:blipFill>
        <p:spPr>
          <a:xfrm rot="5400000">
            <a:off x="4425461" y="2051539"/>
            <a:ext cx="6770077" cy="2667000"/>
          </a:xfrm>
        </p:spPr>
      </p:pic>
      <p:sp>
        <p:nvSpPr>
          <p:cNvPr id="5" name="TextBox 4"/>
          <p:cNvSpPr txBox="1"/>
          <p:nvPr/>
        </p:nvSpPr>
        <p:spPr>
          <a:xfrm>
            <a:off x="2133600" y="1828800"/>
            <a:ext cx="2717060" cy="4431983"/>
          </a:xfrm>
          <a:prstGeom prst="rect">
            <a:avLst/>
          </a:prstGeom>
          <a:noFill/>
        </p:spPr>
        <p:txBody>
          <a:bodyPr wrap="none" rtlCol="0">
            <a:spAutoFit/>
          </a:bodyPr>
          <a:lstStyle/>
          <a:p>
            <a:r>
              <a:rPr lang="en-US" sz="2400" dirty="0" smtClean="0"/>
              <a:t>Inscription Reads:</a:t>
            </a:r>
          </a:p>
          <a:p>
            <a:endParaRPr lang="en-US" sz="2400" dirty="0"/>
          </a:p>
          <a:p>
            <a:r>
              <a:rPr lang="en-US" sz="2400" dirty="0" smtClean="0"/>
              <a:t>“157</a:t>
            </a:r>
            <a:r>
              <a:rPr lang="en-US" sz="2400" baseline="30000" dirty="0" smtClean="0"/>
              <a:t>th</a:t>
            </a:r>
            <a:r>
              <a:rPr lang="en-US" sz="2400" dirty="0" smtClean="0"/>
              <a:t> Division</a:t>
            </a:r>
          </a:p>
          <a:p>
            <a:endParaRPr lang="en-US" sz="2400" dirty="0" smtClean="0"/>
          </a:p>
          <a:p>
            <a:r>
              <a:rPr lang="en-US" sz="2400" dirty="0" smtClean="0"/>
              <a:t>In Memory</a:t>
            </a:r>
          </a:p>
          <a:p>
            <a:r>
              <a:rPr lang="en-US" sz="2400" dirty="0" smtClean="0"/>
              <a:t>of the Members</a:t>
            </a:r>
          </a:p>
          <a:p>
            <a:r>
              <a:rPr lang="en-US" sz="2400" dirty="0" smtClean="0"/>
              <a:t>of the 372</a:t>
            </a:r>
            <a:r>
              <a:rPr lang="en-US" sz="2400" baseline="30000" dirty="0" smtClean="0"/>
              <a:t>nd</a:t>
            </a:r>
            <a:endParaRPr lang="en-US" sz="2400" dirty="0" smtClean="0"/>
          </a:p>
          <a:p>
            <a:r>
              <a:rPr lang="en-US" sz="2400" dirty="0" smtClean="0"/>
              <a:t>U. S. Infantry</a:t>
            </a:r>
          </a:p>
          <a:p>
            <a:r>
              <a:rPr lang="en-US" sz="2400" dirty="0" smtClean="0"/>
              <a:t>Killed in Action</a:t>
            </a:r>
          </a:p>
          <a:p>
            <a:r>
              <a:rPr lang="en-US" sz="2400" dirty="0" smtClean="0"/>
              <a:t>September 26, 1918</a:t>
            </a:r>
          </a:p>
          <a:p>
            <a:r>
              <a:rPr lang="en-US" sz="2400" dirty="0" smtClean="0"/>
              <a:t>To October 7, 1918”</a:t>
            </a:r>
          </a:p>
          <a:p>
            <a:endParaRPr lang="en-US" dirty="0"/>
          </a:p>
        </p:txBody>
      </p:sp>
      <p:sp>
        <p:nvSpPr>
          <p:cNvPr id="7" name="Right Arrow 6"/>
          <p:cNvSpPr/>
          <p:nvPr/>
        </p:nvSpPr>
        <p:spPr bwMode="auto">
          <a:xfrm>
            <a:off x="4724400" y="1828800"/>
            <a:ext cx="2362200" cy="484632"/>
          </a:xfrm>
          <a:prstGeom prst="rightArrow">
            <a:avLst>
              <a:gd name="adj1" fmla="val 41937"/>
              <a:gd name="adj2" fmla="val 50000"/>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Tree>
    <p:extLst>
      <p:ext uri="{BB962C8B-B14F-4D97-AF65-F5344CB8AC3E}">
        <p14:creationId xmlns:p14="http://schemas.microsoft.com/office/powerpoint/2010/main" val="411293925"/>
      </p:ext>
    </p:extLst>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30188"/>
            <a:ext cx="5410200" cy="1827212"/>
          </a:xfrm>
        </p:spPr>
        <p:txBody>
          <a:bodyPr/>
          <a:lstStyle/>
          <a:p>
            <a:r>
              <a:rPr lang="en-US" b="1" dirty="0">
                <a:latin typeface="Myriad Pro" pitchFamily="34" charset="0"/>
              </a:rPr>
              <a:t>Monument to 372</a:t>
            </a:r>
            <a:r>
              <a:rPr lang="en-US" b="1" baseline="30000" dirty="0">
                <a:latin typeface="Myriad Pro" pitchFamily="34" charset="0"/>
              </a:rPr>
              <a:t>nd</a:t>
            </a:r>
            <a:r>
              <a:rPr lang="en-US" b="1" dirty="0">
                <a:latin typeface="Myriad Pro" pitchFamily="34" charset="0"/>
              </a:rPr>
              <a:t> Infantry at </a:t>
            </a:r>
            <a:r>
              <a:rPr lang="en-US" b="1" dirty="0" err="1">
                <a:latin typeface="Myriad Pro" pitchFamily="34" charset="0"/>
              </a:rPr>
              <a:t>Monthois</a:t>
            </a:r>
            <a:endParaRPr lang="en-US" dirty="0"/>
          </a:p>
        </p:txBody>
      </p:sp>
      <p:pic>
        <p:nvPicPr>
          <p:cNvPr id="4" name="Content Placeholder 3" descr="IMG_0109.JPG"/>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15039" b="18159"/>
          <a:stretch/>
        </p:blipFill>
        <p:spPr>
          <a:xfrm rot="5400000">
            <a:off x="4034745" y="1748745"/>
            <a:ext cx="6871677" cy="3346832"/>
          </a:xfrm>
        </p:spPr>
      </p:pic>
      <p:sp>
        <p:nvSpPr>
          <p:cNvPr id="5" name="TextBox 4"/>
          <p:cNvSpPr txBox="1"/>
          <p:nvPr/>
        </p:nvSpPr>
        <p:spPr>
          <a:xfrm>
            <a:off x="3352800" y="1676400"/>
            <a:ext cx="2083961" cy="3416320"/>
          </a:xfrm>
          <a:prstGeom prst="rect">
            <a:avLst/>
          </a:prstGeom>
          <a:noFill/>
        </p:spPr>
        <p:txBody>
          <a:bodyPr wrap="none" rtlCol="0">
            <a:spAutoFit/>
          </a:bodyPr>
          <a:lstStyle/>
          <a:p>
            <a:r>
              <a:rPr lang="en-US" dirty="0"/>
              <a:t>Inscription Reads:</a:t>
            </a:r>
          </a:p>
          <a:p>
            <a:endParaRPr lang="en-US" dirty="0"/>
          </a:p>
          <a:p>
            <a:r>
              <a:rPr lang="en-US" dirty="0"/>
              <a:t>“157</a:t>
            </a:r>
            <a:r>
              <a:rPr lang="en-US" baseline="30000" dirty="0"/>
              <a:t>th</a:t>
            </a:r>
            <a:r>
              <a:rPr lang="en-US" dirty="0"/>
              <a:t> Division</a:t>
            </a:r>
          </a:p>
          <a:p>
            <a:endParaRPr lang="en-US" dirty="0"/>
          </a:p>
          <a:p>
            <a:r>
              <a:rPr lang="en-US" dirty="0"/>
              <a:t>In Memory</a:t>
            </a:r>
          </a:p>
          <a:p>
            <a:r>
              <a:rPr lang="en-US" dirty="0"/>
              <a:t>of the Members</a:t>
            </a:r>
          </a:p>
          <a:p>
            <a:r>
              <a:rPr lang="en-US" dirty="0"/>
              <a:t>of the 372</a:t>
            </a:r>
            <a:r>
              <a:rPr lang="en-US" baseline="30000" dirty="0"/>
              <a:t>nd</a:t>
            </a:r>
            <a:endParaRPr lang="en-US" dirty="0"/>
          </a:p>
          <a:p>
            <a:r>
              <a:rPr lang="en-US" dirty="0"/>
              <a:t>U. S. Infantry</a:t>
            </a:r>
          </a:p>
          <a:p>
            <a:r>
              <a:rPr lang="en-US" dirty="0"/>
              <a:t>Killed in Action</a:t>
            </a:r>
          </a:p>
          <a:p>
            <a:r>
              <a:rPr lang="en-US" dirty="0"/>
              <a:t>September 26, 1918</a:t>
            </a:r>
          </a:p>
          <a:p>
            <a:r>
              <a:rPr lang="en-US" dirty="0"/>
              <a:t>To October 7, 1918”</a:t>
            </a:r>
          </a:p>
          <a:p>
            <a:endParaRPr lang="en-US" dirty="0"/>
          </a:p>
        </p:txBody>
      </p:sp>
      <p:sp>
        <p:nvSpPr>
          <p:cNvPr id="6" name="Right Arrow 5"/>
          <p:cNvSpPr/>
          <p:nvPr/>
        </p:nvSpPr>
        <p:spPr bwMode="auto">
          <a:xfrm>
            <a:off x="5334000" y="1752600"/>
            <a:ext cx="1435608" cy="484632"/>
          </a:xfrm>
          <a:prstGeom prst="rightArrow">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Tree>
    <p:extLst>
      <p:ext uri="{BB962C8B-B14F-4D97-AF65-F5344CB8AC3E}">
        <p14:creationId xmlns:p14="http://schemas.microsoft.com/office/powerpoint/2010/main" val="1192029417"/>
      </p:ext>
    </p:extLst>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30188"/>
            <a:ext cx="5181600" cy="1674812"/>
          </a:xfrm>
        </p:spPr>
        <p:txBody>
          <a:bodyPr/>
          <a:lstStyle/>
          <a:p>
            <a:r>
              <a:rPr lang="en-US" b="1" dirty="0">
                <a:latin typeface="Myriad Pro" pitchFamily="34" charset="0"/>
              </a:rPr>
              <a:t>Monument to 372</a:t>
            </a:r>
            <a:r>
              <a:rPr lang="en-US" b="1" baseline="30000" dirty="0">
                <a:latin typeface="Myriad Pro" pitchFamily="34" charset="0"/>
              </a:rPr>
              <a:t>nd</a:t>
            </a:r>
            <a:r>
              <a:rPr lang="en-US" b="1" dirty="0">
                <a:latin typeface="Myriad Pro" pitchFamily="34" charset="0"/>
              </a:rPr>
              <a:t> Infantry at </a:t>
            </a:r>
            <a:r>
              <a:rPr lang="en-US" b="1" dirty="0" err="1">
                <a:latin typeface="Myriad Pro" pitchFamily="34" charset="0"/>
              </a:rPr>
              <a:t>Monthois</a:t>
            </a:r>
            <a:endParaRPr lang="en-US" dirty="0"/>
          </a:p>
        </p:txBody>
      </p:sp>
      <p:pic>
        <p:nvPicPr>
          <p:cNvPr id="4" name="Content Placeholder 3" descr="IMG_0111.JPG"/>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12542" b="16912"/>
          <a:stretch/>
        </p:blipFill>
        <p:spPr>
          <a:xfrm rot="5400000">
            <a:off x="3986925" y="1614754"/>
            <a:ext cx="6709306" cy="3534506"/>
          </a:xfrm>
        </p:spPr>
      </p:pic>
      <p:sp>
        <p:nvSpPr>
          <p:cNvPr id="5" name="Right Arrow 4"/>
          <p:cNvSpPr/>
          <p:nvPr/>
        </p:nvSpPr>
        <p:spPr bwMode="auto">
          <a:xfrm>
            <a:off x="4800600" y="3733800"/>
            <a:ext cx="978408" cy="484632"/>
          </a:xfrm>
          <a:prstGeom prst="rightArrow">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7" name="TextBox 6"/>
          <p:cNvSpPr txBox="1"/>
          <p:nvPr/>
        </p:nvSpPr>
        <p:spPr>
          <a:xfrm>
            <a:off x="2819400" y="3451449"/>
            <a:ext cx="2083961" cy="3416320"/>
          </a:xfrm>
          <a:prstGeom prst="rect">
            <a:avLst/>
          </a:prstGeom>
          <a:noFill/>
        </p:spPr>
        <p:txBody>
          <a:bodyPr wrap="none" rtlCol="0">
            <a:spAutoFit/>
          </a:bodyPr>
          <a:lstStyle/>
          <a:p>
            <a:r>
              <a:rPr lang="en-US" dirty="0"/>
              <a:t>Inscription Reads:</a:t>
            </a:r>
          </a:p>
          <a:p>
            <a:endParaRPr lang="en-US" dirty="0"/>
          </a:p>
          <a:p>
            <a:r>
              <a:rPr lang="en-US" dirty="0"/>
              <a:t>“157</a:t>
            </a:r>
            <a:r>
              <a:rPr lang="en-US" baseline="30000" dirty="0"/>
              <a:t>th</a:t>
            </a:r>
            <a:r>
              <a:rPr lang="en-US" dirty="0"/>
              <a:t> Division</a:t>
            </a:r>
          </a:p>
          <a:p>
            <a:endParaRPr lang="en-US" dirty="0"/>
          </a:p>
          <a:p>
            <a:r>
              <a:rPr lang="en-US" dirty="0"/>
              <a:t>In Memory</a:t>
            </a:r>
          </a:p>
          <a:p>
            <a:r>
              <a:rPr lang="en-US" dirty="0"/>
              <a:t>of the Members</a:t>
            </a:r>
          </a:p>
          <a:p>
            <a:r>
              <a:rPr lang="en-US" dirty="0"/>
              <a:t>of the 372</a:t>
            </a:r>
            <a:r>
              <a:rPr lang="en-US" baseline="30000" dirty="0"/>
              <a:t>nd</a:t>
            </a:r>
            <a:endParaRPr lang="en-US" dirty="0"/>
          </a:p>
          <a:p>
            <a:r>
              <a:rPr lang="en-US" dirty="0"/>
              <a:t>U. S. Infantry</a:t>
            </a:r>
          </a:p>
          <a:p>
            <a:r>
              <a:rPr lang="en-US" dirty="0"/>
              <a:t>Killed in Action</a:t>
            </a:r>
          </a:p>
          <a:p>
            <a:r>
              <a:rPr lang="en-US" dirty="0"/>
              <a:t>September 26, 1918</a:t>
            </a:r>
          </a:p>
          <a:p>
            <a:r>
              <a:rPr lang="en-US" dirty="0"/>
              <a:t>To October 7, 1918”</a:t>
            </a:r>
          </a:p>
          <a:p>
            <a:endParaRPr lang="en-US" dirty="0"/>
          </a:p>
        </p:txBody>
      </p:sp>
    </p:spTree>
    <p:extLst>
      <p:ext uri="{BB962C8B-B14F-4D97-AF65-F5344CB8AC3E}">
        <p14:creationId xmlns:p14="http://schemas.microsoft.com/office/powerpoint/2010/main" val="3624857151"/>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IMG_0055.JPG"/>
          <p:cNvPicPr>
            <a:picLocks noGrp="1" noChangeAspect="1"/>
          </p:cNvPicPr>
          <p:nvPr>
            <p:ph idx="4294967295"/>
          </p:nvPr>
        </p:nvPicPr>
        <p:blipFill rotWithShape="1">
          <a:blip r:embed="rId2" cstate="print">
            <a:extLst>
              <a:ext uri="{28A0092B-C50C-407E-A947-70E740481C1C}">
                <a14:useLocalDpi xmlns:a14="http://schemas.microsoft.com/office/drawing/2010/main" val="0"/>
              </a:ext>
            </a:extLst>
          </a:blip>
          <a:srcRect l="3994" t="-7148" r="54419" b="622"/>
          <a:stretch/>
        </p:blipFill>
        <p:spPr>
          <a:xfrm rot="5400000">
            <a:off x="1433285" y="-1433287"/>
            <a:ext cx="6858004" cy="9724574"/>
          </a:xfrm>
        </p:spPr>
      </p:pic>
      <p:sp>
        <p:nvSpPr>
          <p:cNvPr id="7" name="TextBox 6"/>
          <p:cNvSpPr txBox="1"/>
          <p:nvPr/>
        </p:nvSpPr>
        <p:spPr>
          <a:xfrm>
            <a:off x="1066800" y="1828800"/>
            <a:ext cx="6324600" cy="954107"/>
          </a:xfrm>
          <a:prstGeom prst="rect">
            <a:avLst/>
          </a:prstGeom>
          <a:noFill/>
        </p:spPr>
        <p:txBody>
          <a:bodyPr wrap="square" rtlCol="0">
            <a:spAutoFit/>
          </a:bodyPr>
          <a:lstStyle/>
          <a:p>
            <a:pPr algn="ctr"/>
            <a:r>
              <a:rPr lang="en-US" sz="2800" dirty="0" smtClean="0">
                <a:solidFill>
                  <a:schemeClr val="bg2">
                    <a:lumMod val="60000"/>
                    <a:lumOff val="40000"/>
                  </a:schemeClr>
                </a:solidFill>
              </a:rPr>
              <a:t>A Closer Look at the Inscription on the Monument</a:t>
            </a:r>
            <a:endParaRPr lang="en-US" sz="2800" dirty="0">
              <a:solidFill>
                <a:schemeClr val="bg2">
                  <a:lumMod val="60000"/>
                  <a:lumOff val="40000"/>
                </a:schemeClr>
              </a:solidFill>
            </a:endParaRPr>
          </a:p>
        </p:txBody>
      </p:sp>
      <p:sp>
        <p:nvSpPr>
          <p:cNvPr id="8" name="TextBox 7"/>
          <p:cNvSpPr txBox="1"/>
          <p:nvPr/>
        </p:nvSpPr>
        <p:spPr>
          <a:xfrm>
            <a:off x="6629400" y="3276600"/>
            <a:ext cx="2362200" cy="2308324"/>
          </a:xfrm>
          <a:prstGeom prst="rect">
            <a:avLst/>
          </a:prstGeom>
          <a:noFill/>
        </p:spPr>
        <p:txBody>
          <a:bodyPr wrap="square" rtlCol="0">
            <a:spAutoFit/>
          </a:bodyPr>
          <a:lstStyle/>
          <a:p>
            <a:r>
              <a:rPr lang="en-US" dirty="0" smtClean="0">
                <a:solidFill>
                  <a:srgbClr val="FF0000"/>
                </a:solidFill>
              </a:rPr>
              <a:t>French Inscription:</a:t>
            </a:r>
          </a:p>
          <a:p>
            <a:r>
              <a:rPr lang="en-US" dirty="0" smtClean="0">
                <a:solidFill>
                  <a:srgbClr val="FF0000"/>
                </a:solidFill>
              </a:rPr>
              <a:t>“A La Memoire</a:t>
            </a:r>
          </a:p>
          <a:p>
            <a:r>
              <a:rPr lang="en-US" dirty="0" smtClean="0">
                <a:solidFill>
                  <a:srgbClr val="FF0000"/>
                </a:solidFill>
              </a:rPr>
              <a:t>Du 371</a:t>
            </a:r>
            <a:r>
              <a:rPr lang="en-US" baseline="30000" dirty="0" smtClean="0">
                <a:solidFill>
                  <a:srgbClr val="FF0000"/>
                </a:solidFill>
              </a:rPr>
              <a:t>st</a:t>
            </a:r>
            <a:r>
              <a:rPr lang="en-US" dirty="0" smtClean="0">
                <a:solidFill>
                  <a:srgbClr val="FF0000"/>
                </a:solidFill>
              </a:rPr>
              <a:t> Regiment D’ </a:t>
            </a:r>
            <a:r>
              <a:rPr lang="en-US" dirty="0" err="1" smtClean="0">
                <a:solidFill>
                  <a:srgbClr val="FF0000"/>
                </a:solidFill>
              </a:rPr>
              <a:t>Infanterie</a:t>
            </a:r>
            <a:endParaRPr lang="en-US" dirty="0" smtClean="0">
              <a:solidFill>
                <a:srgbClr val="FF0000"/>
              </a:solidFill>
            </a:endParaRPr>
          </a:p>
          <a:p>
            <a:r>
              <a:rPr lang="en-US" dirty="0" smtClean="0">
                <a:solidFill>
                  <a:srgbClr val="FF0000"/>
                </a:solidFill>
              </a:rPr>
              <a:t>De La 93</a:t>
            </a:r>
            <a:r>
              <a:rPr lang="en-US" baseline="30000" dirty="0" smtClean="0">
                <a:solidFill>
                  <a:srgbClr val="FF0000"/>
                </a:solidFill>
              </a:rPr>
              <a:t>rd</a:t>
            </a:r>
            <a:r>
              <a:rPr lang="en-US" dirty="0" smtClean="0">
                <a:solidFill>
                  <a:srgbClr val="FF0000"/>
                </a:solidFill>
              </a:rPr>
              <a:t> D.I. USA</a:t>
            </a:r>
          </a:p>
          <a:p>
            <a:r>
              <a:rPr lang="en-US" dirty="0" err="1" smtClean="0">
                <a:solidFill>
                  <a:srgbClr val="FF0000"/>
                </a:solidFill>
              </a:rPr>
              <a:t>Liberateur</a:t>
            </a:r>
            <a:r>
              <a:rPr lang="en-US" dirty="0" smtClean="0">
                <a:solidFill>
                  <a:srgbClr val="FF0000"/>
                </a:solidFill>
              </a:rPr>
              <a:t> Du Village</a:t>
            </a:r>
          </a:p>
          <a:p>
            <a:r>
              <a:rPr lang="en-US" dirty="0" smtClean="0">
                <a:solidFill>
                  <a:srgbClr val="FF0000"/>
                </a:solidFill>
              </a:rPr>
              <a:t>28 </a:t>
            </a:r>
            <a:r>
              <a:rPr lang="en-US" dirty="0" err="1" smtClean="0">
                <a:solidFill>
                  <a:srgbClr val="FF0000"/>
                </a:solidFill>
              </a:rPr>
              <a:t>Septembre</a:t>
            </a:r>
            <a:r>
              <a:rPr lang="en-US" dirty="0" smtClean="0">
                <a:solidFill>
                  <a:srgbClr val="FF0000"/>
                </a:solidFill>
              </a:rPr>
              <a:t> – 1 </a:t>
            </a:r>
            <a:r>
              <a:rPr lang="en-US" dirty="0" err="1" smtClean="0">
                <a:solidFill>
                  <a:srgbClr val="FF0000"/>
                </a:solidFill>
              </a:rPr>
              <a:t>Octobre</a:t>
            </a:r>
            <a:r>
              <a:rPr lang="en-US" dirty="0" smtClean="0">
                <a:solidFill>
                  <a:srgbClr val="FF0000"/>
                </a:solidFill>
              </a:rPr>
              <a:t> 1918”</a:t>
            </a:r>
            <a:endParaRPr lang="en-US" dirty="0">
              <a:solidFill>
                <a:srgbClr val="FF0000"/>
              </a:solidFill>
            </a:endParaRPr>
          </a:p>
        </p:txBody>
      </p:sp>
      <p:sp>
        <p:nvSpPr>
          <p:cNvPr id="9" name="TextBox 8"/>
          <p:cNvSpPr txBox="1"/>
          <p:nvPr/>
        </p:nvSpPr>
        <p:spPr>
          <a:xfrm>
            <a:off x="0" y="3429000"/>
            <a:ext cx="2327530" cy="2308324"/>
          </a:xfrm>
          <a:prstGeom prst="rect">
            <a:avLst/>
          </a:prstGeom>
          <a:noFill/>
        </p:spPr>
        <p:txBody>
          <a:bodyPr wrap="none" rtlCol="0">
            <a:spAutoFit/>
          </a:bodyPr>
          <a:lstStyle/>
          <a:p>
            <a:r>
              <a:rPr lang="en-US" dirty="0" smtClean="0">
                <a:solidFill>
                  <a:schemeClr val="bg1"/>
                </a:solidFill>
              </a:rPr>
              <a:t>English Translation:</a:t>
            </a:r>
          </a:p>
          <a:p>
            <a:r>
              <a:rPr lang="en-US" dirty="0" smtClean="0">
                <a:solidFill>
                  <a:schemeClr val="bg1"/>
                </a:solidFill>
              </a:rPr>
              <a:t>“In Memory of</a:t>
            </a:r>
          </a:p>
          <a:p>
            <a:r>
              <a:rPr lang="en-US" dirty="0" smtClean="0">
                <a:solidFill>
                  <a:schemeClr val="bg1"/>
                </a:solidFill>
              </a:rPr>
              <a:t>The 371</a:t>
            </a:r>
            <a:r>
              <a:rPr lang="en-US" baseline="30000" dirty="0" smtClean="0">
                <a:solidFill>
                  <a:schemeClr val="bg1"/>
                </a:solidFill>
              </a:rPr>
              <a:t>st</a:t>
            </a:r>
            <a:r>
              <a:rPr lang="en-US" dirty="0" smtClean="0">
                <a:solidFill>
                  <a:schemeClr val="bg1"/>
                </a:solidFill>
              </a:rPr>
              <a:t> Infantry</a:t>
            </a:r>
          </a:p>
          <a:p>
            <a:r>
              <a:rPr lang="en-US" dirty="0" smtClean="0">
                <a:solidFill>
                  <a:schemeClr val="bg1"/>
                </a:solidFill>
              </a:rPr>
              <a:t>Of the Regiment, 93</a:t>
            </a:r>
            <a:r>
              <a:rPr lang="en-US" baseline="30000" dirty="0" smtClean="0">
                <a:solidFill>
                  <a:schemeClr val="bg1"/>
                </a:solidFill>
              </a:rPr>
              <a:t>rd</a:t>
            </a:r>
            <a:endParaRPr lang="en-US" dirty="0" smtClean="0">
              <a:solidFill>
                <a:schemeClr val="bg1"/>
              </a:solidFill>
            </a:endParaRPr>
          </a:p>
          <a:p>
            <a:r>
              <a:rPr lang="en-US" dirty="0" smtClean="0">
                <a:solidFill>
                  <a:schemeClr val="bg1"/>
                </a:solidFill>
              </a:rPr>
              <a:t>Division, USA</a:t>
            </a:r>
          </a:p>
          <a:p>
            <a:r>
              <a:rPr lang="en-US" dirty="0" smtClean="0">
                <a:solidFill>
                  <a:schemeClr val="bg1"/>
                </a:solidFill>
              </a:rPr>
              <a:t>Liberator of the Village</a:t>
            </a:r>
          </a:p>
          <a:p>
            <a:r>
              <a:rPr lang="en-US" dirty="0" smtClean="0">
                <a:solidFill>
                  <a:schemeClr val="bg1"/>
                </a:solidFill>
              </a:rPr>
              <a:t>September 28 –</a:t>
            </a:r>
          </a:p>
          <a:p>
            <a:r>
              <a:rPr lang="en-US" dirty="0" smtClean="0">
                <a:solidFill>
                  <a:schemeClr val="bg1"/>
                </a:solidFill>
              </a:rPr>
              <a:t>October 1, 1918”</a:t>
            </a:r>
          </a:p>
        </p:txBody>
      </p:sp>
    </p:spTree>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30188"/>
            <a:ext cx="3962400" cy="3336298"/>
          </a:xfrm>
        </p:spPr>
        <p:txBody>
          <a:bodyPr/>
          <a:lstStyle/>
          <a:p>
            <a:r>
              <a:rPr lang="en-US" b="1" dirty="0">
                <a:latin typeface="Myriad Pro" pitchFamily="34" charset="0"/>
              </a:rPr>
              <a:t>Monument to 371</a:t>
            </a:r>
            <a:r>
              <a:rPr lang="en-US" b="1" baseline="30000" dirty="0">
                <a:latin typeface="Myriad Pro" pitchFamily="34" charset="0"/>
              </a:rPr>
              <a:t>st</a:t>
            </a:r>
            <a:r>
              <a:rPr lang="en-US" b="1" dirty="0">
                <a:latin typeface="Myriad Pro" pitchFamily="34" charset="0"/>
              </a:rPr>
              <a:t> Infantry at </a:t>
            </a:r>
            <a:r>
              <a:rPr lang="en-US" b="1" dirty="0" err="1" smtClean="0">
                <a:latin typeface="Myriad Pro" pitchFamily="34" charset="0"/>
              </a:rPr>
              <a:t>Bussy</a:t>
            </a:r>
            <a:r>
              <a:rPr lang="en-US" b="1" dirty="0">
                <a:latin typeface="Myriad Pro" pitchFamily="34" charset="0"/>
              </a:rPr>
              <a:t> </a:t>
            </a:r>
            <a:r>
              <a:rPr lang="en-US" b="1" dirty="0" smtClean="0">
                <a:latin typeface="Myriad Pro" pitchFamily="34" charset="0"/>
              </a:rPr>
              <a:t>Farm (Pre-1940)</a:t>
            </a:r>
            <a:endParaRPr lang="en-US" dirty="0"/>
          </a:p>
        </p:txBody>
      </p:sp>
      <p:pic>
        <p:nvPicPr>
          <p:cNvPr id="5" name="Content Placeholder 4" descr="Pre-1940bussyfarmmonument.pdf"/>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5201" r="-15201"/>
          <a:stretch/>
        </p:blipFill>
        <p:spPr>
          <a:xfrm>
            <a:off x="3810000" y="-5377"/>
            <a:ext cx="5791200" cy="6863377"/>
          </a:xfrm>
        </p:spPr>
      </p:pic>
      <p:sp>
        <p:nvSpPr>
          <p:cNvPr id="6" name="Right Arrow 5"/>
          <p:cNvSpPr/>
          <p:nvPr/>
        </p:nvSpPr>
        <p:spPr bwMode="auto">
          <a:xfrm>
            <a:off x="3733800" y="5715000"/>
            <a:ext cx="1435608" cy="457200"/>
          </a:xfrm>
          <a:prstGeom prst="rightArrow">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7" name="TextBox 6"/>
          <p:cNvSpPr txBox="1"/>
          <p:nvPr/>
        </p:nvSpPr>
        <p:spPr>
          <a:xfrm>
            <a:off x="21492" y="5097811"/>
            <a:ext cx="3962400" cy="1754327"/>
          </a:xfrm>
          <a:prstGeom prst="rect">
            <a:avLst/>
          </a:prstGeom>
          <a:noFill/>
        </p:spPr>
        <p:txBody>
          <a:bodyPr wrap="square" rtlCol="0">
            <a:spAutoFit/>
          </a:bodyPr>
          <a:lstStyle/>
          <a:p>
            <a:r>
              <a:rPr lang="en-US" dirty="0" smtClean="0"/>
              <a:t>Label reads:  “Monument to the Officers</a:t>
            </a:r>
          </a:p>
          <a:p>
            <a:r>
              <a:rPr lang="en-US" dirty="0" smtClean="0"/>
              <a:t>And Men of the 371</a:t>
            </a:r>
            <a:r>
              <a:rPr lang="en-US" baseline="30000" dirty="0" smtClean="0"/>
              <a:t>st</a:t>
            </a:r>
            <a:r>
              <a:rPr lang="en-US" dirty="0" smtClean="0"/>
              <a:t> Infantry</a:t>
            </a:r>
          </a:p>
          <a:p>
            <a:r>
              <a:rPr lang="en-US" dirty="0" smtClean="0"/>
              <a:t>Near </a:t>
            </a:r>
            <a:r>
              <a:rPr lang="en-US" dirty="0" err="1" smtClean="0"/>
              <a:t>Bussy</a:t>
            </a:r>
            <a:r>
              <a:rPr lang="en-US" dirty="0" smtClean="0"/>
              <a:t> Farm, France</a:t>
            </a:r>
          </a:p>
          <a:p>
            <a:endParaRPr lang="en-US" dirty="0" smtClean="0"/>
          </a:p>
          <a:p>
            <a:r>
              <a:rPr lang="en-US" sz="1200" dirty="0" smtClean="0"/>
              <a:t>Source:  Haywood, C. (1928).  </a:t>
            </a:r>
            <a:r>
              <a:rPr lang="en-US" sz="1200" i="1" dirty="0" smtClean="0"/>
              <a:t>Negro </a:t>
            </a:r>
            <a:r>
              <a:rPr lang="en-US" sz="1200" i="1" dirty="0" err="1" smtClean="0"/>
              <a:t>Cambat</a:t>
            </a:r>
            <a:endParaRPr lang="en-US" sz="1200" i="1" dirty="0" smtClean="0"/>
          </a:p>
          <a:p>
            <a:r>
              <a:rPr lang="en-US" sz="1200" i="1" dirty="0" smtClean="0"/>
              <a:t>Troops in the World War:  The Story of the 371</a:t>
            </a:r>
            <a:r>
              <a:rPr lang="en-US" sz="1200" i="1" baseline="30000" dirty="0" smtClean="0"/>
              <a:t>st</a:t>
            </a:r>
            <a:endParaRPr lang="en-US" sz="1200" i="1" dirty="0" smtClean="0"/>
          </a:p>
          <a:p>
            <a:r>
              <a:rPr lang="en-US" sz="1200" i="1" dirty="0" smtClean="0"/>
              <a:t>Infantry.</a:t>
            </a:r>
            <a:r>
              <a:rPr lang="en-US" sz="1200" dirty="0" smtClean="0"/>
              <a:t> Worcester, MA: Commonwealth Press.</a:t>
            </a:r>
            <a:endParaRPr lang="en-US" sz="1200" dirty="0"/>
          </a:p>
        </p:txBody>
      </p:sp>
    </p:spTree>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30188"/>
            <a:ext cx="8382000" cy="1341906"/>
          </a:xfrm>
        </p:spPr>
        <p:txBody>
          <a:bodyPr/>
          <a:lstStyle/>
          <a:p>
            <a:r>
              <a:rPr lang="en-US" b="1" dirty="0">
                <a:latin typeface="Myriad Pro" pitchFamily="34" charset="0"/>
              </a:rPr>
              <a:t>Monument to 371</a:t>
            </a:r>
            <a:r>
              <a:rPr lang="en-US" b="1" baseline="30000" dirty="0">
                <a:latin typeface="Myriad Pro" pitchFamily="34" charset="0"/>
              </a:rPr>
              <a:t>st</a:t>
            </a:r>
            <a:r>
              <a:rPr lang="en-US" b="1" dirty="0">
                <a:latin typeface="Myriad Pro" pitchFamily="34" charset="0"/>
              </a:rPr>
              <a:t> Infantry at </a:t>
            </a:r>
            <a:r>
              <a:rPr lang="en-US" b="1" dirty="0" err="1">
                <a:latin typeface="Myriad Pro" pitchFamily="34" charset="0"/>
              </a:rPr>
              <a:t>Bussy</a:t>
            </a:r>
            <a:r>
              <a:rPr lang="en-US" b="1" dirty="0">
                <a:latin typeface="Myriad Pro" pitchFamily="34" charset="0"/>
              </a:rPr>
              <a:t> Farm (</a:t>
            </a:r>
            <a:r>
              <a:rPr lang="en-US" b="1" dirty="0" smtClean="0">
                <a:latin typeface="Myriad Pro" pitchFamily="34" charset="0"/>
              </a:rPr>
              <a:t>Post-1940)</a:t>
            </a:r>
            <a:endParaRPr lang="en-US" dirty="0"/>
          </a:p>
        </p:txBody>
      </p:sp>
      <p:pic>
        <p:nvPicPr>
          <p:cNvPr id="5" name="Content Placeholder 4" descr="IMG_0060.JPG"/>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 t="-301" r="40667" b="-151"/>
          <a:stretch/>
        </p:blipFill>
        <p:spPr>
          <a:xfrm rot="5400000">
            <a:off x="2239109" y="885091"/>
            <a:ext cx="4923689" cy="6506307"/>
          </a:xfrm>
        </p:spPr>
      </p:pic>
      <p:sp>
        <p:nvSpPr>
          <p:cNvPr id="6" name="Rectangle 5"/>
          <p:cNvSpPr/>
          <p:nvPr/>
        </p:nvSpPr>
        <p:spPr>
          <a:xfrm>
            <a:off x="3429001" y="3244334"/>
            <a:ext cx="2438400" cy="369332"/>
          </a:xfrm>
          <a:prstGeom prst="rect">
            <a:avLst/>
          </a:prstGeom>
        </p:spPr>
        <p:txBody>
          <a:bodyPr wrap="square">
            <a:spAutoFit/>
          </a:bodyPr>
          <a:lstStyle/>
          <a:p>
            <a:r>
              <a:rPr lang="en-US" dirty="0"/>
              <a:t></a:t>
            </a:r>
          </a:p>
        </p:txBody>
      </p:sp>
      <p:sp>
        <p:nvSpPr>
          <p:cNvPr id="7" name="Right Arrow 6"/>
          <p:cNvSpPr/>
          <p:nvPr/>
        </p:nvSpPr>
        <p:spPr bwMode="auto">
          <a:xfrm>
            <a:off x="3200400" y="3352800"/>
            <a:ext cx="1143000" cy="914400"/>
          </a:xfrm>
          <a:prstGeom prst="rightArrow">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Tree>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30188"/>
            <a:ext cx="3886200" cy="3336298"/>
          </a:xfrm>
        </p:spPr>
        <p:txBody>
          <a:bodyPr/>
          <a:lstStyle/>
          <a:p>
            <a:r>
              <a:rPr lang="en-US" b="1" dirty="0">
                <a:latin typeface="Myriad Pro" pitchFamily="34" charset="0"/>
              </a:rPr>
              <a:t>Monument to 371</a:t>
            </a:r>
            <a:r>
              <a:rPr lang="en-US" b="1" baseline="30000" dirty="0">
                <a:latin typeface="Myriad Pro" pitchFamily="34" charset="0"/>
              </a:rPr>
              <a:t>st</a:t>
            </a:r>
            <a:r>
              <a:rPr lang="en-US" b="1" dirty="0">
                <a:latin typeface="Myriad Pro" pitchFamily="34" charset="0"/>
              </a:rPr>
              <a:t> Infantry at </a:t>
            </a:r>
            <a:r>
              <a:rPr lang="en-US" b="1" dirty="0" err="1">
                <a:latin typeface="Myriad Pro" pitchFamily="34" charset="0"/>
              </a:rPr>
              <a:t>Bussy</a:t>
            </a:r>
            <a:r>
              <a:rPr lang="en-US" b="1" dirty="0">
                <a:latin typeface="Myriad Pro" pitchFamily="34" charset="0"/>
              </a:rPr>
              <a:t> Farm (Post-1940)</a:t>
            </a:r>
            <a:endParaRPr lang="en-US" dirty="0"/>
          </a:p>
        </p:txBody>
      </p:sp>
      <p:pic>
        <p:nvPicPr>
          <p:cNvPr id="5" name="Content Placeholder 4" descr="IMG_0061.JPG"/>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10670" b="11291"/>
          <a:stretch/>
        </p:blipFill>
        <p:spPr>
          <a:xfrm rot="5400000">
            <a:off x="3229659" y="1418540"/>
            <a:ext cx="6799479" cy="3962400"/>
          </a:xfrm>
        </p:spPr>
      </p:pic>
    </p:spTree>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30188"/>
            <a:ext cx="3733800" cy="3336298"/>
          </a:xfrm>
        </p:spPr>
        <p:txBody>
          <a:bodyPr/>
          <a:lstStyle/>
          <a:p>
            <a:r>
              <a:rPr lang="en-US" b="1" dirty="0">
                <a:latin typeface="Myriad Pro" pitchFamily="34" charset="0"/>
              </a:rPr>
              <a:t>Monument to 371</a:t>
            </a:r>
            <a:r>
              <a:rPr lang="en-US" b="1" baseline="30000" dirty="0">
                <a:latin typeface="Myriad Pro" pitchFamily="34" charset="0"/>
              </a:rPr>
              <a:t>st</a:t>
            </a:r>
            <a:r>
              <a:rPr lang="en-US" b="1" dirty="0">
                <a:latin typeface="Myriad Pro" pitchFamily="34" charset="0"/>
              </a:rPr>
              <a:t> Infantry at </a:t>
            </a:r>
            <a:r>
              <a:rPr lang="en-US" b="1" dirty="0" err="1">
                <a:latin typeface="Myriad Pro" pitchFamily="34" charset="0"/>
              </a:rPr>
              <a:t>Bussy</a:t>
            </a:r>
            <a:r>
              <a:rPr lang="en-US" b="1" dirty="0">
                <a:latin typeface="Myriad Pro" pitchFamily="34" charset="0"/>
              </a:rPr>
              <a:t> Farm (Post-1940)</a:t>
            </a:r>
            <a:endParaRPr lang="en-US" dirty="0"/>
          </a:p>
        </p:txBody>
      </p:sp>
      <p:pic>
        <p:nvPicPr>
          <p:cNvPr id="5" name="Content Placeholder 4" descr="IMG_0062.JPG"/>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5987" b="9731"/>
          <a:stretch/>
        </p:blipFill>
        <p:spPr>
          <a:xfrm rot="5400000">
            <a:off x="3521710" y="1304290"/>
            <a:ext cx="6901180" cy="4343400"/>
          </a:xfrm>
        </p:spPr>
      </p:pic>
    </p:spTree>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30188"/>
            <a:ext cx="4114800" cy="2671501"/>
          </a:xfrm>
        </p:spPr>
        <p:txBody>
          <a:bodyPr/>
          <a:lstStyle/>
          <a:p>
            <a:r>
              <a:rPr lang="en-US" b="1" dirty="0">
                <a:latin typeface="Myriad Pro" pitchFamily="34" charset="0"/>
              </a:rPr>
              <a:t>Monument to 371</a:t>
            </a:r>
            <a:r>
              <a:rPr lang="en-US" b="1" baseline="30000" dirty="0">
                <a:latin typeface="Myriad Pro" pitchFamily="34" charset="0"/>
              </a:rPr>
              <a:t>st</a:t>
            </a:r>
            <a:r>
              <a:rPr lang="en-US" b="1" dirty="0">
                <a:latin typeface="Myriad Pro" pitchFamily="34" charset="0"/>
              </a:rPr>
              <a:t> Infantry at </a:t>
            </a:r>
            <a:r>
              <a:rPr lang="en-US" b="1" dirty="0" err="1">
                <a:latin typeface="Myriad Pro" pitchFamily="34" charset="0"/>
              </a:rPr>
              <a:t>Bussy</a:t>
            </a:r>
            <a:r>
              <a:rPr lang="en-US" b="1" dirty="0">
                <a:latin typeface="Myriad Pro" pitchFamily="34" charset="0"/>
              </a:rPr>
              <a:t> Farm (Post-1940)</a:t>
            </a:r>
            <a:endParaRPr lang="en-US" dirty="0"/>
          </a:p>
        </p:txBody>
      </p:sp>
      <p:pic>
        <p:nvPicPr>
          <p:cNvPr id="5" name="Content Placeholder 4" descr="IMG_0064.JPG"/>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471" t="10045" r="-1471" b="4111"/>
          <a:stretch/>
        </p:blipFill>
        <p:spPr>
          <a:xfrm rot="5400000">
            <a:off x="3459558" y="1247257"/>
            <a:ext cx="6894576" cy="4419600"/>
          </a:xfrm>
        </p:spPr>
      </p:pic>
    </p:spTree>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30188"/>
            <a:ext cx="4419600" cy="2671501"/>
          </a:xfrm>
        </p:spPr>
        <p:txBody>
          <a:bodyPr/>
          <a:lstStyle/>
          <a:p>
            <a:r>
              <a:rPr lang="en-US" b="1" dirty="0">
                <a:latin typeface="Myriad Pro" pitchFamily="34" charset="0"/>
              </a:rPr>
              <a:t>Monument to 371</a:t>
            </a:r>
            <a:r>
              <a:rPr lang="en-US" b="1" baseline="30000" dirty="0">
                <a:latin typeface="Myriad Pro" pitchFamily="34" charset="0"/>
              </a:rPr>
              <a:t>st</a:t>
            </a:r>
            <a:r>
              <a:rPr lang="en-US" b="1" dirty="0">
                <a:latin typeface="Myriad Pro" pitchFamily="34" charset="0"/>
              </a:rPr>
              <a:t> Infantry at </a:t>
            </a:r>
            <a:r>
              <a:rPr lang="en-US" b="1" dirty="0" err="1">
                <a:latin typeface="Myriad Pro" pitchFamily="34" charset="0"/>
              </a:rPr>
              <a:t>Bussy</a:t>
            </a:r>
            <a:r>
              <a:rPr lang="en-US" b="1" dirty="0">
                <a:latin typeface="Myriad Pro" pitchFamily="34" charset="0"/>
              </a:rPr>
              <a:t> Farm (Post-1940)</a:t>
            </a:r>
            <a:endParaRPr lang="en-US" dirty="0"/>
          </a:p>
        </p:txBody>
      </p:sp>
      <p:pic>
        <p:nvPicPr>
          <p:cNvPr id="4" name="Content Placeholder 3" descr="IMG_0067.JPG"/>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16287" b="368"/>
          <a:stretch/>
        </p:blipFill>
        <p:spPr>
          <a:xfrm rot="5400000">
            <a:off x="3576395" y="1294544"/>
            <a:ext cx="6856287" cy="4267199"/>
          </a:xfrm>
        </p:spPr>
      </p:pic>
    </p:spTree>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Good_video_template">
  <a:themeElements>
    <a:clrScheme name="Blue Template-Template">
      <a:dk1>
        <a:srgbClr val="000000"/>
      </a:dk1>
      <a:lt1>
        <a:srgbClr val="FFFFFF"/>
      </a:lt1>
      <a:dk2>
        <a:srgbClr val="050595"/>
      </a:dk2>
      <a:lt2>
        <a:srgbClr val="FFFF99"/>
      </a:lt2>
      <a:accent1>
        <a:srgbClr val="FFC000"/>
      </a:accent1>
      <a:accent2>
        <a:srgbClr val="3497AE"/>
      </a:accent2>
      <a:accent3>
        <a:srgbClr val="DF8045"/>
      </a:accent3>
      <a:accent4>
        <a:srgbClr val="7DCC2E"/>
      </a:accent4>
      <a:accent5>
        <a:srgbClr val="FF9929"/>
      </a:accent5>
      <a:accent6>
        <a:srgbClr val="7D3DA1"/>
      </a:accent6>
      <a:hlink>
        <a:srgbClr val="F3EB4F"/>
      </a:hlink>
      <a:folHlink>
        <a:srgbClr val="7DDD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300" dirty="0" smtClean="0">
            <a:solidFill>
              <a:srgbClr val="FFFFFF"/>
            </a:solidFill>
            <a:effectLst>
              <a:outerShdw blurRad="38100" dist="38100" dir="2700000" algn="tl">
                <a:srgbClr val="000000">
                  <a:alpha val="43137"/>
                </a:srgbClr>
              </a:outerShdw>
            </a:effectLst>
            <a:latin typeface="Segoe" pitchFamily="34" charset="0"/>
          </a:defRPr>
        </a:defPPr>
      </a:lstStyle>
      <a:style>
        <a:lnRef idx="0">
          <a:schemeClr val="accent2"/>
        </a:lnRef>
        <a:fillRef idx="3">
          <a:schemeClr val="accent2"/>
        </a:fillRef>
        <a:effectRef idx="3">
          <a:schemeClr val="accent2"/>
        </a:effectRef>
        <a:fontRef idx="minor">
          <a:schemeClr val="lt1"/>
        </a:fontRef>
      </a:style>
    </a:spDef>
  </a:objectDefaults>
  <a:extraClrSchemeLst/>
</a:theme>
</file>

<file path=ppt/theme/theme2.xml><?xml version="1.0" encoding="utf-8"?>
<a:theme xmlns:a="http://schemas.openxmlformats.org/drawingml/2006/main" name="White with Courier font for code slides">
  <a:themeElements>
    <a:clrScheme name="Blue Template-Template">
      <a:dk1>
        <a:srgbClr val="000000"/>
      </a:dk1>
      <a:lt1>
        <a:srgbClr val="FFFFFF"/>
      </a:lt1>
      <a:dk2>
        <a:srgbClr val="050595"/>
      </a:dk2>
      <a:lt2>
        <a:srgbClr val="FFFFFF"/>
      </a:lt2>
      <a:accent1>
        <a:srgbClr val="FFC000"/>
      </a:accent1>
      <a:accent2>
        <a:srgbClr val="3497AE"/>
      </a:accent2>
      <a:accent3>
        <a:srgbClr val="DF8045"/>
      </a:accent3>
      <a:accent4>
        <a:srgbClr val="7DCC2E"/>
      </a:accent4>
      <a:accent5>
        <a:srgbClr val="FF9929"/>
      </a:accent5>
      <a:accent6>
        <a:srgbClr val="7D3DA1"/>
      </a:accent6>
      <a:hlink>
        <a:srgbClr val="F3EB4F"/>
      </a:hlink>
      <a:folHlink>
        <a:srgbClr val="7DDD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109728" tIns="54864" rIns="109728" bIns="54864" numCol="1" rtlCol="0" anchor="ctr" anchorCtr="0" compatLnSpc="1">
        <a:prstTxWarp prst="textNoShape">
          <a:avLst/>
        </a:prstTxWarp>
      </a:bodyPr>
      <a:lstStyle>
        <a:defPPr marL="0" marR="0" indent="0" algn="ctr" defTabSz="1096963" rtl="0" eaLnBrk="1" fontAlgn="base" latinLnBrk="0" hangingPunct="1">
          <a:lnSpc>
            <a:spcPct val="100000"/>
          </a:lnSpc>
          <a:spcBef>
            <a:spcPct val="0"/>
          </a:spcBef>
          <a:spcAft>
            <a:spcPct val="0"/>
          </a:spcAft>
          <a:buClrTx/>
          <a:buSzTx/>
          <a:buFontTx/>
          <a:buNone/>
          <a:tabLst/>
          <a:defRPr kumimoji="0" sz="28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defRPr>
        </a:defPPr>
      </a:lstStyle>
      <a:style>
        <a:lnRef idx="0">
          <a:schemeClr val="accent2"/>
        </a:lnRef>
        <a:fillRef idx="3">
          <a:schemeClr val="accent2"/>
        </a:fillRef>
        <a:effectRef idx="3">
          <a:schemeClr val="accent2"/>
        </a:effectRef>
        <a:fontRef idx="minor">
          <a:schemeClr val="lt1"/>
        </a:fontRef>
      </a:style>
    </a:sp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Good_video_template</Template>
  <TotalTime>3336</TotalTime>
  <Words>644</Words>
  <Application>Microsoft Office PowerPoint</Application>
  <PresentationFormat>On-screen Show (4:3)</PresentationFormat>
  <Paragraphs>120</Paragraphs>
  <Slides>22</Slides>
  <Notes>1</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22</vt:i4>
      </vt:variant>
    </vt:vector>
  </HeadingPairs>
  <TitlesOfParts>
    <vt:vector size="30" baseType="lpstr">
      <vt:lpstr>Arial</vt:lpstr>
      <vt:lpstr>Calibri</vt:lpstr>
      <vt:lpstr>Courier New</vt:lpstr>
      <vt:lpstr>Myriad Pro</vt:lpstr>
      <vt:lpstr>Segoe</vt:lpstr>
      <vt:lpstr>Wingdings</vt:lpstr>
      <vt:lpstr>Good_video_template</vt:lpstr>
      <vt:lpstr>White with Courier font for code slides</vt:lpstr>
      <vt:lpstr>Commemorating African American Soldiers in France</vt:lpstr>
      <vt:lpstr>Monument to 371st Infantry at Ardeuil-Montfauxelles</vt:lpstr>
      <vt:lpstr>PowerPoint Presentation</vt:lpstr>
      <vt:lpstr>Monument to 371st Infantry at Bussy Farm (Pre-1940)</vt:lpstr>
      <vt:lpstr>Monument to 371st Infantry at Bussy Farm (Post-1940)</vt:lpstr>
      <vt:lpstr>Monument to 371st Infantry at Bussy Farm (Post-1940)</vt:lpstr>
      <vt:lpstr>Monument to 371st Infantry at Bussy Farm (Post-1940)</vt:lpstr>
      <vt:lpstr>Monument to 371st Infantry at Bussy Farm (Post-1940)</vt:lpstr>
      <vt:lpstr>Monument to 371st Infantry at Bussy Farm (Post-1940)</vt:lpstr>
      <vt:lpstr>Monument to 371st Infantry at Bussy Farm (Post-1940)</vt:lpstr>
      <vt:lpstr>Monument to 371st Infantry at Bussy Farm (Post-1940)</vt:lpstr>
      <vt:lpstr>Monument to 371st Infantry at Bussy Farm (Post-1940)</vt:lpstr>
      <vt:lpstr>Monument to 371st Infantry at Bussy Farm (Post-1940)</vt:lpstr>
      <vt:lpstr>Monument to 371st Infantry at Bussy Farm (Post-1940)</vt:lpstr>
      <vt:lpstr>Monument to 371st Infantry at Bussy Farm (Post-1940)</vt:lpstr>
      <vt:lpstr>Monument to 371st Infantry at Bussy Farm (Post-1940)</vt:lpstr>
      <vt:lpstr>Monument to 369th Infantry at Sechault</vt:lpstr>
      <vt:lpstr>Monument to 369th Infantry at Sechault</vt:lpstr>
      <vt:lpstr>Monument to 369th Infantry at Sechault</vt:lpstr>
      <vt:lpstr>Monument to 372nd Infantry at Monthois</vt:lpstr>
      <vt:lpstr>Monument to 372nd Infantry at Monthois</vt:lpstr>
      <vt:lpstr>Monument to 372nd Infantry at Monthois</vt:lpstr>
    </vt:vector>
  </TitlesOfParts>
  <Company>UNC</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of Presentation</dc:title>
  <dc:creator>Lathan, Jamie</dc:creator>
  <cp:lastModifiedBy>Hirsh, Kimberly Anne</cp:lastModifiedBy>
  <cp:revision>59</cp:revision>
  <dcterms:created xsi:type="dcterms:W3CDTF">2011-05-05T10:28:53Z</dcterms:created>
  <dcterms:modified xsi:type="dcterms:W3CDTF">2015-03-04T19:03:54Z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TC102867051033</vt:lpwstr>
  </property>
</Properties>
</file>