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103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2FA4-8ACC-4E45-B393-7C9889942AC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64E8-243C-6249-9C4D-A9DBC74C5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1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2FA4-8ACC-4E45-B393-7C9889942AC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64E8-243C-6249-9C4D-A9DBC74C5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99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2FA4-8ACC-4E45-B393-7C9889942AC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64E8-243C-6249-9C4D-A9DBC74C5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2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2FA4-8ACC-4E45-B393-7C9889942AC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64E8-243C-6249-9C4D-A9DBC74C5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2FA4-8ACC-4E45-B393-7C9889942AC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64E8-243C-6249-9C4D-A9DBC74C5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9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2FA4-8ACC-4E45-B393-7C9889942AC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64E8-243C-6249-9C4D-A9DBC74C5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8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2FA4-8ACC-4E45-B393-7C9889942AC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64E8-243C-6249-9C4D-A9DBC74C5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2FA4-8ACC-4E45-B393-7C9889942AC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64E8-243C-6249-9C4D-A9DBC74C5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7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2FA4-8ACC-4E45-B393-7C9889942AC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64E8-243C-6249-9C4D-A9DBC74C5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7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2FA4-8ACC-4E45-B393-7C9889942AC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64E8-243C-6249-9C4D-A9DBC74C5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6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2FA4-8ACC-4E45-B393-7C9889942AC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64E8-243C-6249-9C4D-A9DBC74C5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1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12FA4-8ACC-4E45-B393-7C9889942AC3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964E8-243C-6249-9C4D-A9DBC74C5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3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1_FrenchCemete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1702" y="975509"/>
            <a:ext cx="7708900" cy="57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6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2_BenjaminBow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34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02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LEARN 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2, Gallery 1</dc:title>
  <dc:creator>Kimberly  Hirsh</dc:creator>
  <cp:lastModifiedBy>Hirsh, Kimberly Anne</cp:lastModifiedBy>
  <cp:revision>2</cp:revision>
  <dcterms:created xsi:type="dcterms:W3CDTF">2015-02-09T02:15:14Z</dcterms:created>
  <dcterms:modified xsi:type="dcterms:W3CDTF">2015-03-04T18:57:12Z</dcterms:modified>
</cp:coreProperties>
</file>