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0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4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9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3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6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DB4F1-0C5E-954D-A8D5-60381CCB2B44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09C3F-A789-BF43-91B3-E5DB84C6A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5, Gallery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Troops Arrive in England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47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Monroe Journal, </a:t>
            </a:r>
            <a:r>
              <a:rPr lang="en-US" dirty="0"/>
              <a:t>Friday, February 11, 1919 - Summary</a:t>
            </a:r>
          </a:p>
        </p:txBody>
      </p:sp>
      <p:pic>
        <p:nvPicPr>
          <p:cNvPr id="4" name="Content Placeholder 3" descr="The_Monroe_Journal_Fri__Apr_11__1919_Summa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67" r="-91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719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Soldiers Arrive in France for the First Time</a:t>
            </a:r>
            <a:endParaRPr lang="en-US" dirty="0"/>
          </a:p>
        </p:txBody>
      </p:sp>
      <p:pic>
        <p:nvPicPr>
          <p:cNvPr id="4" name="Content Placeholder 3" descr="Fig20_Franceforfirsttim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21" r="-23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06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Soldiers Arrive in France</a:t>
            </a:r>
            <a:endParaRPr lang="en-US" dirty="0"/>
          </a:p>
        </p:txBody>
      </p:sp>
      <p:pic>
        <p:nvPicPr>
          <p:cNvPr id="4" name="Content Placeholder 3" descr="Fig8_SoldiersArriveinFranc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13" r="-20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896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Soldiers On Train</a:t>
            </a:r>
            <a:endParaRPr lang="en-US" dirty="0"/>
          </a:p>
        </p:txBody>
      </p:sp>
      <p:pic>
        <p:nvPicPr>
          <p:cNvPr id="4" name="Content Placeholder 3" descr="Fig9_SoldiersonTrai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1" r="-2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130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81</a:t>
            </a:r>
            <a:r>
              <a:rPr lang="en-US" baseline="30000" dirty="0" smtClean="0"/>
              <a:t>st</a:t>
            </a:r>
            <a:r>
              <a:rPr lang="en-US" dirty="0" smtClean="0"/>
              <a:t> Division Map</a:t>
            </a:r>
            <a:endParaRPr lang="en-US" dirty="0"/>
          </a:p>
        </p:txBody>
      </p:sp>
      <p:pic>
        <p:nvPicPr>
          <p:cNvPr id="4" name="Content Placeholder 3" descr="Fig12_81DivisionMap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8" r="-125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194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</a:t>
            </a:r>
            <a:r>
              <a:rPr lang="en-US" dirty="0" err="1"/>
              <a:t>Mihiel</a:t>
            </a:r>
            <a:r>
              <a:rPr lang="en-US" dirty="0"/>
              <a:t> Trenches </a:t>
            </a:r>
          </a:p>
        </p:txBody>
      </p:sp>
      <p:pic>
        <p:nvPicPr>
          <p:cNvPr id="4" name="Content Placeholder 3" descr="Fig10_StMihielTrenche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3" r="-19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889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81st Division in the Argonne Forest</a:t>
            </a:r>
          </a:p>
        </p:txBody>
      </p:sp>
      <p:pic>
        <p:nvPicPr>
          <p:cNvPr id="4" name="Content Placeholder 3" descr="Fig13_81stinArgonneForest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98" r="-20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885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</a:t>
            </a:r>
            <a:r>
              <a:rPr lang="en-US" dirty="0" err="1"/>
              <a:t>Mihiel</a:t>
            </a:r>
            <a:r>
              <a:rPr lang="en-US" dirty="0"/>
              <a:t> Combat Field</a:t>
            </a:r>
          </a:p>
        </p:txBody>
      </p:sp>
      <p:pic>
        <p:nvPicPr>
          <p:cNvPr id="4" name="Content Placeholder 3" descr="Fig11_StMihielCombatFiel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64" r="-21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69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Monroe Journal</a:t>
            </a:r>
            <a:r>
              <a:rPr lang="en-US" dirty="0"/>
              <a:t>, July 30, 1918 - Report on Americans</a:t>
            </a:r>
          </a:p>
        </p:txBody>
      </p:sp>
      <p:pic>
        <p:nvPicPr>
          <p:cNvPr id="4" name="Content Placeholder 3" descr="The_Monroe_Journal_Tue__Jul_30__1918_Report on Americ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43" r="-92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9517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64</Words>
  <Application>Microsoft Macintosh PowerPoint</Application>
  <PresentationFormat>On-screen Show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Section 5, Gallery 3</vt:lpstr>
      <vt:lpstr>Soldiers Arrive in France for the First Time</vt:lpstr>
      <vt:lpstr>Soldiers Arrive in France</vt:lpstr>
      <vt:lpstr>Soldiers On Train</vt:lpstr>
      <vt:lpstr>81st Division Map</vt:lpstr>
      <vt:lpstr>St. Mihiel Trenches </vt:lpstr>
      <vt:lpstr>81st Division in the Argonne Forest</vt:lpstr>
      <vt:lpstr>St. Mihiel Combat Field</vt:lpstr>
      <vt:lpstr>Monroe Journal, July 30, 1918 - Report on Americans</vt:lpstr>
      <vt:lpstr>Monroe Journal, Friday, February 11, 1919 - Summary</vt:lpstr>
    </vt:vector>
  </TitlesOfParts>
  <Company>LEARN 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5, Gallery 3</dc:title>
  <dc:creator>Kimberly  Hirsh</dc:creator>
  <cp:lastModifiedBy>Kimberly  Hirsh</cp:lastModifiedBy>
  <cp:revision>1</cp:revision>
  <dcterms:created xsi:type="dcterms:W3CDTF">2015-02-04T15:46:21Z</dcterms:created>
  <dcterms:modified xsi:type="dcterms:W3CDTF">2015-02-04T15:54:05Z</dcterms:modified>
</cp:coreProperties>
</file>