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E51B-B2C3-0344-9CAE-CF25C307D6CB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48FA-9985-EC40-8DF9-FFAEB21C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9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E51B-B2C3-0344-9CAE-CF25C307D6CB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48FA-9985-EC40-8DF9-FFAEB21C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E51B-B2C3-0344-9CAE-CF25C307D6CB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48FA-9985-EC40-8DF9-FFAEB21C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E51B-B2C3-0344-9CAE-CF25C307D6CB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48FA-9985-EC40-8DF9-FFAEB21C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E51B-B2C3-0344-9CAE-CF25C307D6CB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48FA-9985-EC40-8DF9-FFAEB21C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0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E51B-B2C3-0344-9CAE-CF25C307D6CB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48FA-9985-EC40-8DF9-FFAEB21C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E51B-B2C3-0344-9CAE-CF25C307D6CB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48FA-9985-EC40-8DF9-FFAEB21C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7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E51B-B2C3-0344-9CAE-CF25C307D6CB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48FA-9985-EC40-8DF9-FFAEB21C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0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E51B-B2C3-0344-9CAE-CF25C307D6CB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48FA-9985-EC40-8DF9-FFAEB21C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8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E51B-B2C3-0344-9CAE-CF25C307D6CB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48FA-9985-EC40-8DF9-FFAEB21C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E51B-B2C3-0344-9CAE-CF25C307D6CB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48FA-9985-EC40-8DF9-FFAEB21C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8E51B-B2C3-0344-9CAE-CF25C307D6CB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48FA-9985-EC40-8DF9-FFAEB21C6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9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F41_Fig22_WarDeptLetter_Strau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6" r="-7926"/>
          <a:stretch>
            <a:fillRect/>
          </a:stretch>
        </p:blipFill>
        <p:spPr>
          <a:xfrm>
            <a:off x="1056105" y="160818"/>
            <a:ext cx="6942027" cy="520652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Initial temporary grave letter for Raymond Straus from the War Department. National World War One museum, Kansas City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8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42_Fig23_PhotoStraus-temp-grav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1417971" y="612774"/>
            <a:ext cx="6339417" cy="47545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Subsequent notification and picture of Raymond Straus’ re-internment at the Meuse-Argonne cemetery at </a:t>
            </a:r>
            <a:r>
              <a:rPr lang="en-US" b="1" dirty="0" err="1"/>
              <a:t>Romagne</a:t>
            </a:r>
            <a:r>
              <a:rPr lang="en-US" b="1" dirty="0"/>
              <a:t>. National World War One museum, Kansas City. Grave site of Raymond Straus in 1930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2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42a_Straus_grav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5024" y="612774"/>
            <a:ext cx="6215396" cy="46615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Grave site of Raymond Straus today. The cross of his temporary grave has been changed to a Jewish star of David.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0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43_Fig24_BoatRoosevelt_GSM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2" r="-1472"/>
          <a:stretch>
            <a:fillRect/>
          </a:stretch>
        </p:blipFill>
        <p:spPr>
          <a:xfrm>
            <a:off x="1458076" y="612775"/>
            <a:ext cx="6228765" cy="467157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Details of his mother Rebecca’s pilgrimage in 1930: transatlantic crossing in style on the SS Roosevelt. National World War One museum, Kansas City.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44_Fig25_GSM-on-boa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5" b="-5575"/>
          <a:stretch>
            <a:fillRect/>
          </a:stretch>
        </p:blipFill>
        <p:spPr>
          <a:xfrm>
            <a:off x="1284287" y="345406"/>
            <a:ext cx="6508861" cy="48816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Details of his mother Rebecca’s pilgrimage in 1930: Gold Star Mothers Group on the deck on the ship. National World War One museum, Kansas City.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9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45_Fig26_HotelLutetia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r="7975"/>
          <a:stretch>
            <a:fillRect/>
          </a:stretch>
        </p:blipFill>
        <p:spPr>
          <a:xfrm>
            <a:off x="1404603" y="505827"/>
            <a:ext cx="6339417" cy="47545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The hotel the Gold Star Mothers stayed at in Paris. National World War One museum, Kansas City.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3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156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LEARN 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Hirsh</dc:creator>
  <cp:lastModifiedBy>Kimberly Hirsh</cp:lastModifiedBy>
  <cp:revision>2</cp:revision>
  <dcterms:created xsi:type="dcterms:W3CDTF">2015-03-03T20:47:29Z</dcterms:created>
  <dcterms:modified xsi:type="dcterms:W3CDTF">2015-03-03T21:00:52Z</dcterms:modified>
</cp:coreProperties>
</file>